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4" r:id="rId4"/>
    <p:sldId id="268" r:id="rId5"/>
    <p:sldId id="259" r:id="rId6"/>
    <p:sldId id="262" r:id="rId7"/>
    <p:sldId id="265" r:id="rId8"/>
    <p:sldId id="263" r:id="rId9"/>
    <p:sldId id="266" r:id="rId10"/>
    <p:sldId id="269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61072" autoAdjust="0"/>
  </p:normalViewPr>
  <p:slideViewPr>
    <p:cSldViewPr snapToGrid="0">
      <p:cViewPr varScale="1">
        <p:scale>
          <a:sx n="66" d="100"/>
          <a:sy n="66" d="100"/>
        </p:scale>
        <p:origin x="11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llo\Downloads\data\data\controller_summary_detail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llo\Downloads\data\data\controller_summary_detail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Controller</a:t>
            </a:r>
            <a:r>
              <a:rPr lang="en-GB" baseline="0"/>
              <a:t> Derivative gains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controller_summary_detailed!$W$1</c:f>
              <c:strCache>
                <c:ptCount val="1"/>
                <c:pt idx="0">
                  <c:v>Kd_x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controller_summary_detailed!$W$2:$W$1903</c:f>
              <c:numCache>
                <c:formatCode>General</c:formatCode>
                <c:ptCount val="1902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9.9299999999999999E-2</c:v>
                </c:pt>
                <c:pt idx="30">
                  <c:v>9.9299999999999999E-2</c:v>
                </c:pt>
                <c:pt idx="31">
                  <c:v>9.9299999999999999E-2</c:v>
                </c:pt>
                <c:pt idx="32">
                  <c:v>9.9299999999999999E-2</c:v>
                </c:pt>
                <c:pt idx="33">
                  <c:v>9.9299999999999999E-2</c:v>
                </c:pt>
                <c:pt idx="34">
                  <c:v>9.9299999999999999E-2</c:v>
                </c:pt>
                <c:pt idx="35">
                  <c:v>9.9299999999999999E-2</c:v>
                </c:pt>
                <c:pt idx="36">
                  <c:v>9.9299999999999999E-2</c:v>
                </c:pt>
                <c:pt idx="37">
                  <c:v>9.9299999999999999E-2</c:v>
                </c:pt>
                <c:pt idx="38">
                  <c:v>9.9299999999999999E-2</c:v>
                </c:pt>
                <c:pt idx="39">
                  <c:v>9.9299999999999999E-2</c:v>
                </c:pt>
                <c:pt idx="40">
                  <c:v>9.9299999999999999E-2</c:v>
                </c:pt>
                <c:pt idx="41">
                  <c:v>9.9299999999999999E-2</c:v>
                </c:pt>
                <c:pt idx="42">
                  <c:v>9.9299999999999999E-2</c:v>
                </c:pt>
                <c:pt idx="43">
                  <c:v>9.9299999999999999E-2</c:v>
                </c:pt>
                <c:pt idx="44">
                  <c:v>9.9299999999999999E-2</c:v>
                </c:pt>
                <c:pt idx="45">
                  <c:v>9.9299999999999999E-2</c:v>
                </c:pt>
                <c:pt idx="46">
                  <c:v>9.9299999999999999E-2</c:v>
                </c:pt>
                <c:pt idx="47">
                  <c:v>9.9299999999999999E-2</c:v>
                </c:pt>
                <c:pt idx="48">
                  <c:v>9.9299999999999999E-2</c:v>
                </c:pt>
                <c:pt idx="49">
                  <c:v>9.9299999999999999E-2</c:v>
                </c:pt>
                <c:pt idx="50">
                  <c:v>9.9299999999999999E-2</c:v>
                </c:pt>
                <c:pt idx="51">
                  <c:v>9.9299999999999999E-2</c:v>
                </c:pt>
                <c:pt idx="52">
                  <c:v>9.9299999999999999E-2</c:v>
                </c:pt>
                <c:pt idx="53">
                  <c:v>9.9299999999999999E-2</c:v>
                </c:pt>
                <c:pt idx="54">
                  <c:v>9.9299999999999999E-2</c:v>
                </c:pt>
                <c:pt idx="55">
                  <c:v>9.9299999999999999E-2</c:v>
                </c:pt>
                <c:pt idx="56">
                  <c:v>9.9299999999999999E-2</c:v>
                </c:pt>
                <c:pt idx="57">
                  <c:v>9.9299999999999999E-2</c:v>
                </c:pt>
                <c:pt idx="58">
                  <c:v>9.9299999999999999E-2</c:v>
                </c:pt>
                <c:pt idx="59">
                  <c:v>9.9699999999999997E-2</c:v>
                </c:pt>
                <c:pt idx="60">
                  <c:v>9.9699999999999997E-2</c:v>
                </c:pt>
                <c:pt idx="61">
                  <c:v>9.9699999999999997E-2</c:v>
                </c:pt>
                <c:pt idx="62">
                  <c:v>9.9699999999999997E-2</c:v>
                </c:pt>
                <c:pt idx="63">
                  <c:v>9.9699999999999997E-2</c:v>
                </c:pt>
                <c:pt idx="64">
                  <c:v>9.9699999999999997E-2</c:v>
                </c:pt>
                <c:pt idx="65">
                  <c:v>9.9699999999999997E-2</c:v>
                </c:pt>
                <c:pt idx="66">
                  <c:v>9.9699999999999997E-2</c:v>
                </c:pt>
                <c:pt idx="67">
                  <c:v>9.9699999999999997E-2</c:v>
                </c:pt>
                <c:pt idx="68">
                  <c:v>9.9699999999999997E-2</c:v>
                </c:pt>
                <c:pt idx="69">
                  <c:v>9.9699999999999997E-2</c:v>
                </c:pt>
                <c:pt idx="70">
                  <c:v>9.9699999999999997E-2</c:v>
                </c:pt>
                <c:pt idx="71">
                  <c:v>9.9699999999999997E-2</c:v>
                </c:pt>
                <c:pt idx="72">
                  <c:v>9.9699999999999997E-2</c:v>
                </c:pt>
                <c:pt idx="73">
                  <c:v>9.9699999999999997E-2</c:v>
                </c:pt>
                <c:pt idx="74">
                  <c:v>9.9699999999999997E-2</c:v>
                </c:pt>
                <c:pt idx="75">
                  <c:v>9.9699999999999997E-2</c:v>
                </c:pt>
                <c:pt idx="76">
                  <c:v>9.9699999999999997E-2</c:v>
                </c:pt>
                <c:pt idx="77">
                  <c:v>9.9699999999999997E-2</c:v>
                </c:pt>
                <c:pt idx="78">
                  <c:v>9.9699999999999997E-2</c:v>
                </c:pt>
                <c:pt idx="79">
                  <c:v>9.9699999999999997E-2</c:v>
                </c:pt>
                <c:pt idx="80">
                  <c:v>9.9699999999999997E-2</c:v>
                </c:pt>
                <c:pt idx="81">
                  <c:v>9.9699999999999997E-2</c:v>
                </c:pt>
                <c:pt idx="82">
                  <c:v>9.9699999999999997E-2</c:v>
                </c:pt>
                <c:pt idx="83">
                  <c:v>9.9699999999999997E-2</c:v>
                </c:pt>
                <c:pt idx="84">
                  <c:v>9.9699999999999997E-2</c:v>
                </c:pt>
                <c:pt idx="85">
                  <c:v>9.9699999999999997E-2</c:v>
                </c:pt>
                <c:pt idx="86">
                  <c:v>9.9699999999999997E-2</c:v>
                </c:pt>
                <c:pt idx="87">
                  <c:v>9.9699999999999997E-2</c:v>
                </c:pt>
                <c:pt idx="88">
                  <c:v>9.9699999999999997E-2</c:v>
                </c:pt>
                <c:pt idx="89">
                  <c:v>0.10009999999999999</c:v>
                </c:pt>
                <c:pt idx="90">
                  <c:v>0.10009999999999999</c:v>
                </c:pt>
                <c:pt idx="91">
                  <c:v>0.10009999999999999</c:v>
                </c:pt>
                <c:pt idx="92">
                  <c:v>0.10009999999999999</c:v>
                </c:pt>
                <c:pt idx="93">
                  <c:v>0.10009999999999999</c:v>
                </c:pt>
                <c:pt idx="94">
                  <c:v>0.10009999999999999</c:v>
                </c:pt>
                <c:pt idx="95">
                  <c:v>0.10009999999999999</c:v>
                </c:pt>
                <c:pt idx="96">
                  <c:v>0.10009999999999999</c:v>
                </c:pt>
                <c:pt idx="97">
                  <c:v>0.10009999999999999</c:v>
                </c:pt>
                <c:pt idx="98">
                  <c:v>0.10009999999999999</c:v>
                </c:pt>
                <c:pt idx="99">
                  <c:v>0.10009999999999999</c:v>
                </c:pt>
                <c:pt idx="100">
                  <c:v>0.10009999999999999</c:v>
                </c:pt>
                <c:pt idx="101">
                  <c:v>0.10009999999999999</c:v>
                </c:pt>
                <c:pt idx="102">
                  <c:v>0.10009999999999999</c:v>
                </c:pt>
                <c:pt idx="103">
                  <c:v>0.10009999999999999</c:v>
                </c:pt>
                <c:pt idx="104">
                  <c:v>0.10009999999999999</c:v>
                </c:pt>
                <c:pt idx="105">
                  <c:v>0.10009999999999999</c:v>
                </c:pt>
                <c:pt idx="106">
                  <c:v>0.10009999999999999</c:v>
                </c:pt>
                <c:pt idx="107">
                  <c:v>0.10009999999999999</c:v>
                </c:pt>
                <c:pt idx="108">
                  <c:v>0.10009999999999999</c:v>
                </c:pt>
                <c:pt idx="109">
                  <c:v>0.10009999999999999</c:v>
                </c:pt>
                <c:pt idx="110">
                  <c:v>0.10009999999999999</c:v>
                </c:pt>
                <c:pt idx="111">
                  <c:v>0.10009999999999999</c:v>
                </c:pt>
                <c:pt idx="112">
                  <c:v>0.10009999999999999</c:v>
                </c:pt>
                <c:pt idx="113">
                  <c:v>0.10009999999999999</c:v>
                </c:pt>
                <c:pt idx="114">
                  <c:v>0.10009999999999999</c:v>
                </c:pt>
                <c:pt idx="115">
                  <c:v>0.10009999999999999</c:v>
                </c:pt>
                <c:pt idx="116">
                  <c:v>0.10009999999999999</c:v>
                </c:pt>
                <c:pt idx="117">
                  <c:v>0.10009999999999999</c:v>
                </c:pt>
                <c:pt idx="118">
                  <c:v>0.10009999999999999</c:v>
                </c:pt>
                <c:pt idx="119">
                  <c:v>0.10050000000000001</c:v>
                </c:pt>
                <c:pt idx="120">
                  <c:v>0.10050000000000001</c:v>
                </c:pt>
                <c:pt idx="121">
                  <c:v>0.10050000000000001</c:v>
                </c:pt>
                <c:pt idx="122">
                  <c:v>0.10050000000000001</c:v>
                </c:pt>
                <c:pt idx="123">
                  <c:v>0.10050000000000001</c:v>
                </c:pt>
                <c:pt idx="124">
                  <c:v>0.10050000000000001</c:v>
                </c:pt>
                <c:pt idx="125">
                  <c:v>0.10050000000000001</c:v>
                </c:pt>
                <c:pt idx="126">
                  <c:v>0.10050000000000001</c:v>
                </c:pt>
                <c:pt idx="127">
                  <c:v>0.10050000000000001</c:v>
                </c:pt>
                <c:pt idx="128">
                  <c:v>0.10050000000000001</c:v>
                </c:pt>
                <c:pt idx="129">
                  <c:v>0.10050000000000001</c:v>
                </c:pt>
                <c:pt idx="130">
                  <c:v>0.10050000000000001</c:v>
                </c:pt>
                <c:pt idx="131">
                  <c:v>0.10050000000000001</c:v>
                </c:pt>
                <c:pt idx="132">
                  <c:v>0.10050000000000001</c:v>
                </c:pt>
                <c:pt idx="133">
                  <c:v>0.10050000000000001</c:v>
                </c:pt>
                <c:pt idx="134">
                  <c:v>0.10050000000000001</c:v>
                </c:pt>
                <c:pt idx="135">
                  <c:v>0.10050000000000001</c:v>
                </c:pt>
                <c:pt idx="136">
                  <c:v>0.10050000000000001</c:v>
                </c:pt>
                <c:pt idx="137">
                  <c:v>0.10050000000000001</c:v>
                </c:pt>
                <c:pt idx="138">
                  <c:v>0.10050000000000001</c:v>
                </c:pt>
                <c:pt idx="139">
                  <c:v>0.10050000000000001</c:v>
                </c:pt>
                <c:pt idx="140">
                  <c:v>0.10050000000000001</c:v>
                </c:pt>
                <c:pt idx="141">
                  <c:v>0.10050000000000001</c:v>
                </c:pt>
                <c:pt idx="142">
                  <c:v>0.10050000000000001</c:v>
                </c:pt>
                <c:pt idx="143">
                  <c:v>0.10050000000000001</c:v>
                </c:pt>
                <c:pt idx="144">
                  <c:v>0.10050000000000001</c:v>
                </c:pt>
                <c:pt idx="145">
                  <c:v>0.10050000000000001</c:v>
                </c:pt>
                <c:pt idx="146">
                  <c:v>0.10050000000000001</c:v>
                </c:pt>
                <c:pt idx="147">
                  <c:v>0.10050000000000001</c:v>
                </c:pt>
                <c:pt idx="148">
                  <c:v>0.10050000000000001</c:v>
                </c:pt>
                <c:pt idx="149">
                  <c:v>0.1009</c:v>
                </c:pt>
                <c:pt idx="150">
                  <c:v>0.1009</c:v>
                </c:pt>
                <c:pt idx="151">
                  <c:v>0.1009</c:v>
                </c:pt>
                <c:pt idx="152">
                  <c:v>0.1009</c:v>
                </c:pt>
                <c:pt idx="153">
                  <c:v>0.1009</c:v>
                </c:pt>
                <c:pt idx="154">
                  <c:v>0.1009</c:v>
                </c:pt>
                <c:pt idx="155">
                  <c:v>0.1009</c:v>
                </c:pt>
                <c:pt idx="156">
                  <c:v>0.1009</c:v>
                </c:pt>
                <c:pt idx="157">
                  <c:v>0.1009</c:v>
                </c:pt>
                <c:pt idx="158">
                  <c:v>0.1009</c:v>
                </c:pt>
                <c:pt idx="159">
                  <c:v>0.1009</c:v>
                </c:pt>
                <c:pt idx="160">
                  <c:v>0.1009</c:v>
                </c:pt>
                <c:pt idx="161">
                  <c:v>0.1009</c:v>
                </c:pt>
                <c:pt idx="162">
                  <c:v>0.1009</c:v>
                </c:pt>
                <c:pt idx="163">
                  <c:v>0.1009</c:v>
                </c:pt>
                <c:pt idx="164">
                  <c:v>0.1009</c:v>
                </c:pt>
                <c:pt idx="165">
                  <c:v>0.1009</c:v>
                </c:pt>
                <c:pt idx="166">
                  <c:v>0.1009</c:v>
                </c:pt>
                <c:pt idx="167">
                  <c:v>0.1009</c:v>
                </c:pt>
                <c:pt idx="168">
                  <c:v>0.1009</c:v>
                </c:pt>
                <c:pt idx="169">
                  <c:v>0.1009</c:v>
                </c:pt>
                <c:pt idx="170">
                  <c:v>0.1009</c:v>
                </c:pt>
                <c:pt idx="171">
                  <c:v>0.1009</c:v>
                </c:pt>
                <c:pt idx="172">
                  <c:v>0.1009</c:v>
                </c:pt>
                <c:pt idx="173">
                  <c:v>0.1009</c:v>
                </c:pt>
                <c:pt idx="174">
                  <c:v>0.1009</c:v>
                </c:pt>
                <c:pt idx="175">
                  <c:v>0.1009</c:v>
                </c:pt>
                <c:pt idx="176">
                  <c:v>0.1009</c:v>
                </c:pt>
                <c:pt idx="177">
                  <c:v>0.1009</c:v>
                </c:pt>
                <c:pt idx="178">
                  <c:v>0.1009</c:v>
                </c:pt>
                <c:pt idx="179">
                  <c:v>0.1013</c:v>
                </c:pt>
                <c:pt idx="180">
                  <c:v>0.1013</c:v>
                </c:pt>
                <c:pt idx="181">
                  <c:v>0.1013</c:v>
                </c:pt>
                <c:pt idx="182">
                  <c:v>0.1013</c:v>
                </c:pt>
                <c:pt idx="183">
                  <c:v>0.1013</c:v>
                </c:pt>
                <c:pt idx="184">
                  <c:v>0.1013</c:v>
                </c:pt>
                <c:pt idx="185">
                  <c:v>0.1013</c:v>
                </c:pt>
                <c:pt idx="186">
                  <c:v>0.1013</c:v>
                </c:pt>
                <c:pt idx="187">
                  <c:v>0.1013</c:v>
                </c:pt>
                <c:pt idx="188">
                  <c:v>0.1013</c:v>
                </c:pt>
                <c:pt idx="189">
                  <c:v>0.1013</c:v>
                </c:pt>
                <c:pt idx="190">
                  <c:v>0.1013</c:v>
                </c:pt>
                <c:pt idx="191">
                  <c:v>0.1013</c:v>
                </c:pt>
                <c:pt idx="192">
                  <c:v>0.1013</c:v>
                </c:pt>
                <c:pt idx="193">
                  <c:v>0.1013</c:v>
                </c:pt>
                <c:pt idx="194">
                  <c:v>0.1013</c:v>
                </c:pt>
                <c:pt idx="195">
                  <c:v>0.1013</c:v>
                </c:pt>
                <c:pt idx="196">
                  <c:v>0.1013</c:v>
                </c:pt>
                <c:pt idx="197">
                  <c:v>0.1013</c:v>
                </c:pt>
                <c:pt idx="198">
                  <c:v>0.1013</c:v>
                </c:pt>
                <c:pt idx="199">
                  <c:v>0.1013</c:v>
                </c:pt>
                <c:pt idx="200">
                  <c:v>0.1013</c:v>
                </c:pt>
                <c:pt idx="201">
                  <c:v>0.1013</c:v>
                </c:pt>
                <c:pt idx="202">
                  <c:v>0.1013</c:v>
                </c:pt>
                <c:pt idx="203">
                  <c:v>0.1013</c:v>
                </c:pt>
                <c:pt idx="204">
                  <c:v>0.1013</c:v>
                </c:pt>
                <c:pt idx="205">
                  <c:v>0.1013</c:v>
                </c:pt>
                <c:pt idx="206">
                  <c:v>0.1013</c:v>
                </c:pt>
                <c:pt idx="207">
                  <c:v>0.1013</c:v>
                </c:pt>
                <c:pt idx="208">
                  <c:v>0.1013</c:v>
                </c:pt>
                <c:pt idx="209">
                  <c:v>0.1013</c:v>
                </c:pt>
                <c:pt idx="210">
                  <c:v>0.1013</c:v>
                </c:pt>
                <c:pt idx="211">
                  <c:v>0.1013</c:v>
                </c:pt>
                <c:pt idx="212">
                  <c:v>0.1013</c:v>
                </c:pt>
                <c:pt idx="213">
                  <c:v>0.1013</c:v>
                </c:pt>
                <c:pt idx="214">
                  <c:v>0.1013</c:v>
                </c:pt>
                <c:pt idx="215">
                  <c:v>0.1013</c:v>
                </c:pt>
                <c:pt idx="216">
                  <c:v>0.1013</c:v>
                </c:pt>
                <c:pt idx="217">
                  <c:v>0.1013</c:v>
                </c:pt>
                <c:pt idx="218">
                  <c:v>0.1013</c:v>
                </c:pt>
                <c:pt idx="219">
                  <c:v>0.1013</c:v>
                </c:pt>
                <c:pt idx="220">
                  <c:v>0.1013</c:v>
                </c:pt>
                <c:pt idx="221">
                  <c:v>0.1013</c:v>
                </c:pt>
                <c:pt idx="222">
                  <c:v>0.1013</c:v>
                </c:pt>
                <c:pt idx="223">
                  <c:v>0.1013</c:v>
                </c:pt>
                <c:pt idx="224">
                  <c:v>0.1013</c:v>
                </c:pt>
                <c:pt idx="225">
                  <c:v>0.1013</c:v>
                </c:pt>
                <c:pt idx="226">
                  <c:v>0.1013</c:v>
                </c:pt>
                <c:pt idx="227">
                  <c:v>0.1013</c:v>
                </c:pt>
                <c:pt idx="228">
                  <c:v>0.1013</c:v>
                </c:pt>
                <c:pt idx="229">
                  <c:v>0.1013</c:v>
                </c:pt>
                <c:pt idx="230">
                  <c:v>0.1013</c:v>
                </c:pt>
                <c:pt idx="231">
                  <c:v>0.1013</c:v>
                </c:pt>
                <c:pt idx="232">
                  <c:v>0.1013</c:v>
                </c:pt>
                <c:pt idx="233">
                  <c:v>0.1013</c:v>
                </c:pt>
                <c:pt idx="234">
                  <c:v>0.1013</c:v>
                </c:pt>
                <c:pt idx="235">
                  <c:v>0.1013</c:v>
                </c:pt>
                <c:pt idx="236">
                  <c:v>0.1013</c:v>
                </c:pt>
                <c:pt idx="237">
                  <c:v>0.1013</c:v>
                </c:pt>
                <c:pt idx="238">
                  <c:v>0.1013</c:v>
                </c:pt>
                <c:pt idx="239">
                  <c:v>0.1013</c:v>
                </c:pt>
                <c:pt idx="240">
                  <c:v>0.1013</c:v>
                </c:pt>
                <c:pt idx="241">
                  <c:v>0.1013</c:v>
                </c:pt>
                <c:pt idx="242">
                  <c:v>0.1013</c:v>
                </c:pt>
                <c:pt idx="243">
                  <c:v>0.1013</c:v>
                </c:pt>
                <c:pt idx="244">
                  <c:v>0.1013</c:v>
                </c:pt>
                <c:pt idx="245">
                  <c:v>0.1013</c:v>
                </c:pt>
                <c:pt idx="246">
                  <c:v>0.1013</c:v>
                </c:pt>
                <c:pt idx="247">
                  <c:v>0.1013</c:v>
                </c:pt>
                <c:pt idx="248">
                  <c:v>0.1013</c:v>
                </c:pt>
                <c:pt idx="249">
                  <c:v>0.1013</c:v>
                </c:pt>
                <c:pt idx="250">
                  <c:v>0.1013</c:v>
                </c:pt>
                <c:pt idx="251">
                  <c:v>0.1013</c:v>
                </c:pt>
                <c:pt idx="252">
                  <c:v>0.1013</c:v>
                </c:pt>
                <c:pt idx="253">
                  <c:v>0.1013</c:v>
                </c:pt>
                <c:pt idx="254">
                  <c:v>0.1013</c:v>
                </c:pt>
                <c:pt idx="255">
                  <c:v>0.1013</c:v>
                </c:pt>
                <c:pt idx="256">
                  <c:v>0.1013</c:v>
                </c:pt>
                <c:pt idx="257">
                  <c:v>0.1013</c:v>
                </c:pt>
                <c:pt idx="258">
                  <c:v>0.1013</c:v>
                </c:pt>
                <c:pt idx="259">
                  <c:v>0.1013</c:v>
                </c:pt>
                <c:pt idx="260">
                  <c:v>0.1013</c:v>
                </c:pt>
                <c:pt idx="261">
                  <c:v>0.1013</c:v>
                </c:pt>
                <c:pt idx="262">
                  <c:v>0.1013</c:v>
                </c:pt>
                <c:pt idx="263">
                  <c:v>0.1013</c:v>
                </c:pt>
                <c:pt idx="264">
                  <c:v>0.1013</c:v>
                </c:pt>
                <c:pt idx="265">
                  <c:v>0.1013</c:v>
                </c:pt>
                <c:pt idx="266">
                  <c:v>0.1013</c:v>
                </c:pt>
                <c:pt idx="267">
                  <c:v>0.1013</c:v>
                </c:pt>
                <c:pt idx="268">
                  <c:v>0.1013</c:v>
                </c:pt>
                <c:pt idx="269">
                  <c:v>0.1013</c:v>
                </c:pt>
                <c:pt idx="270">
                  <c:v>0.1013</c:v>
                </c:pt>
                <c:pt idx="271">
                  <c:v>0.1013</c:v>
                </c:pt>
                <c:pt idx="272">
                  <c:v>0.1013</c:v>
                </c:pt>
                <c:pt idx="273">
                  <c:v>0.1013</c:v>
                </c:pt>
                <c:pt idx="274">
                  <c:v>0.1013</c:v>
                </c:pt>
                <c:pt idx="275">
                  <c:v>0.1013</c:v>
                </c:pt>
                <c:pt idx="276">
                  <c:v>0.1013</c:v>
                </c:pt>
                <c:pt idx="277">
                  <c:v>0.1013</c:v>
                </c:pt>
                <c:pt idx="278">
                  <c:v>0.1013</c:v>
                </c:pt>
                <c:pt idx="279">
                  <c:v>0.1013</c:v>
                </c:pt>
                <c:pt idx="280">
                  <c:v>0.1013</c:v>
                </c:pt>
                <c:pt idx="281">
                  <c:v>0.1013</c:v>
                </c:pt>
                <c:pt idx="282">
                  <c:v>0.1013</c:v>
                </c:pt>
                <c:pt idx="283">
                  <c:v>0.1013</c:v>
                </c:pt>
                <c:pt idx="284">
                  <c:v>0.1013</c:v>
                </c:pt>
                <c:pt idx="285">
                  <c:v>0.1013</c:v>
                </c:pt>
                <c:pt idx="286">
                  <c:v>0.1013</c:v>
                </c:pt>
                <c:pt idx="287">
                  <c:v>0.1013</c:v>
                </c:pt>
                <c:pt idx="288">
                  <c:v>0.1013</c:v>
                </c:pt>
                <c:pt idx="289">
                  <c:v>0.1013</c:v>
                </c:pt>
                <c:pt idx="290">
                  <c:v>0.1013</c:v>
                </c:pt>
                <c:pt idx="291">
                  <c:v>0.1013</c:v>
                </c:pt>
                <c:pt idx="292">
                  <c:v>0.1013</c:v>
                </c:pt>
                <c:pt idx="293">
                  <c:v>0.1013</c:v>
                </c:pt>
                <c:pt idx="294">
                  <c:v>0.1013</c:v>
                </c:pt>
                <c:pt idx="295">
                  <c:v>0.1013</c:v>
                </c:pt>
                <c:pt idx="296">
                  <c:v>0.1013</c:v>
                </c:pt>
                <c:pt idx="297">
                  <c:v>0.1013</c:v>
                </c:pt>
                <c:pt idx="298">
                  <c:v>0.1013</c:v>
                </c:pt>
                <c:pt idx="299">
                  <c:v>0.1013</c:v>
                </c:pt>
                <c:pt idx="300">
                  <c:v>0.1013</c:v>
                </c:pt>
                <c:pt idx="301">
                  <c:v>0.1013</c:v>
                </c:pt>
                <c:pt idx="302">
                  <c:v>0.1013</c:v>
                </c:pt>
                <c:pt idx="303">
                  <c:v>0.1013</c:v>
                </c:pt>
                <c:pt idx="304">
                  <c:v>0.1013</c:v>
                </c:pt>
                <c:pt idx="305">
                  <c:v>0.1013</c:v>
                </c:pt>
                <c:pt idx="306">
                  <c:v>0.1013</c:v>
                </c:pt>
                <c:pt idx="307">
                  <c:v>0.1013</c:v>
                </c:pt>
                <c:pt idx="308">
                  <c:v>0.1013</c:v>
                </c:pt>
                <c:pt idx="309">
                  <c:v>0.1013</c:v>
                </c:pt>
                <c:pt idx="310">
                  <c:v>0.1013</c:v>
                </c:pt>
                <c:pt idx="311">
                  <c:v>0.1013</c:v>
                </c:pt>
                <c:pt idx="312">
                  <c:v>0.1013</c:v>
                </c:pt>
                <c:pt idx="313">
                  <c:v>0.1013</c:v>
                </c:pt>
                <c:pt idx="314">
                  <c:v>0.1013</c:v>
                </c:pt>
                <c:pt idx="315">
                  <c:v>0.1013</c:v>
                </c:pt>
                <c:pt idx="316">
                  <c:v>0.1013</c:v>
                </c:pt>
                <c:pt idx="317">
                  <c:v>0.1013</c:v>
                </c:pt>
                <c:pt idx="318">
                  <c:v>0.1013</c:v>
                </c:pt>
                <c:pt idx="319">
                  <c:v>0.1013</c:v>
                </c:pt>
                <c:pt idx="320">
                  <c:v>0.1013</c:v>
                </c:pt>
                <c:pt idx="321">
                  <c:v>0.1013</c:v>
                </c:pt>
                <c:pt idx="322">
                  <c:v>0.1013</c:v>
                </c:pt>
                <c:pt idx="323">
                  <c:v>0.1013</c:v>
                </c:pt>
                <c:pt idx="324">
                  <c:v>0.1013</c:v>
                </c:pt>
                <c:pt idx="325">
                  <c:v>0.1013</c:v>
                </c:pt>
                <c:pt idx="326">
                  <c:v>0.1013</c:v>
                </c:pt>
                <c:pt idx="327">
                  <c:v>0.1013</c:v>
                </c:pt>
                <c:pt idx="328">
                  <c:v>0.1013</c:v>
                </c:pt>
                <c:pt idx="329">
                  <c:v>0.1013</c:v>
                </c:pt>
                <c:pt idx="330">
                  <c:v>0.1013</c:v>
                </c:pt>
                <c:pt idx="331">
                  <c:v>0.1013</c:v>
                </c:pt>
                <c:pt idx="332">
                  <c:v>0.1013</c:v>
                </c:pt>
                <c:pt idx="333">
                  <c:v>0.1013</c:v>
                </c:pt>
                <c:pt idx="334">
                  <c:v>0.1013</c:v>
                </c:pt>
                <c:pt idx="335">
                  <c:v>0.1013</c:v>
                </c:pt>
                <c:pt idx="336">
                  <c:v>0.1013</c:v>
                </c:pt>
                <c:pt idx="337">
                  <c:v>0.1013</c:v>
                </c:pt>
                <c:pt idx="338">
                  <c:v>0.1013</c:v>
                </c:pt>
                <c:pt idx="339">
                  <c:v>0.1013</c:v>
                </c:pt>
                <c:pt idx="340">
                  <c:v>0.1013</c:v>
                </c:pt>
                <c:pt idx="341">
                  <c:v>0.1013</c:v>
                </c:pt>
                <c:pt idx="342">
                  <c:v>0.1013</c:v>
                </c:pt>
                <c:pt idx="343">
                  <c:v>0.1013</c:v>
                </c:pt>
                <c:pt idx="344">
                  <c:v>0.1013</c:v>
                </c:pt>
                <c:pt idx="345">
                  <c:v>0.1013</c:v>
                </c:pt>
                <c:pt idx="346">
                  <c:v>0.1013</c:v>
                </c:pt>
                <c:pt idx="347">
                  <c:v>0.1013</c:v>
                </c:pt>
                <c:pt idx="348">
                  <c:v>0.1013</c:v>
                </c:pt>
                <c:pt idx="349">
                  <c:v>0.1013</c:v>
                </c:pt>
                <c:pt idx="350">
                  <c:v>0.1013</c:v>
                </c:pt>
                <c:pt idx="351">
                  <c:v>0.1013</c:v>
                </c:pt>
                <c:pt idx="352">
                  <c:v>0.1013</c:v>
                </c:pt>
                <c:pt idx="353">
                  <c:v>0.1013</c:v>
                </c:pt>
                <c:pt idx="354">
                  <c:v>0.1013</c:v>
                </c:pt>
                <c:pt idx="355">
                  <c:v>0.1013</c:v>
                </c:pt>
                <c:pt idx="356">
                  <c:v>0.1013</c:v>
                </c:pt>
                <c:pt idx="357">
                  <c:v>0.1013</c:v>
                </c:pt>
                <c:pt idx="358">
                  <c:v>0.1013</c:v>
                </c:pt>
                <c:pt idx="359">
                  <c:v>0.1013</c:v>
                </c:pt>
                <c:pt idx="360">
                  <c:v>0.1013</c:v>
                </c:pt>
                <c:pt idx="361">
                  <c:v>0.1013</c:v>
                </c:pt>
                <c:pt idx="362">
                  <c:v>0.1013</c:v>
                </c:pt>
                <c:pt idx="363">
                  <c:v>0.1013</c:v>
                </c:pt>
                <c:pt idx="364">
                  <c:v>0.1013</c:v>
                </c:pt>
                <c:pt idx="365">
                  <c:v>0.1013</c:v>
                </c:pt>
                <c:pt idx="366">
                  <c:v>0.1013</c:v>
                </c:pt>
                <c:pt idx="367">
                  <c:v>0.1013</c:v>
                </c:pt>
                <c:pt idx="368">
                  <c:v>0.1013</c:v>
                </c:pt>
                <c:pt idx="369">
                  <c:v>0.1013</c:v>
                </c:pt>
                <c:pt idx="370">
                  <c:v>0.1013</c:v>
                </c:pt>
                <c:pt idx="371">
                  <c:v>0.1013</c:v>
                </c:pt>
                <c:pt idx="372">
                  <c:v>0.1013</c:v>
                </c:pt>
                <c:pt idx="373">
                  <c:v>0.1013</c:v>
                </c:pt>
                <c:pt idx="374">
                  <c:v>0.1013</c:v>
                </c:pt>
                <c:pt idx="375">
                  <c:v>0.1013</c:v>
                </c:pt>
                <c:pt idx="376">
                  <c:v>0.1013</c:v>
                </c:pt>
                <c:pt idx="377">
                  <c:v>0.1013</c:v>
                </c:pt>
                <c:pt idx="378">
                  <c:v>0.1013</c:v>
                </c:pt>
                <c:pt idx="379">
                  <c:v>0.1013</c:v>
                </c:pt>
                <c:pt idx="380">
                  <c:v>0.1013</c:v>
                </c:pt>
                <c:pt idx="381">
                  <c:v>0.1013</c:v>
                </c:pt>
                <c:pt idx="382">
                  <c:v>0.1013</c:v>
                </c:pt>
                <c:pt idx="383">
                  <c:v>0.1013</c:v>
                </c:pt>
                <c:pt idx="384">
                  <c:v>0.1013</c:v>
                </c:pt>
                <c:pt idx="385">
                  <c:v>0.1013</c:v>
                </c:pt>
                <c:pt idx="386">
                  <c:v>0.1013</c:v>
                </c:pt>
                <c:pt idx="387">
                  <c:v>0.1013</c:v>
                </c:pt>
                <c:pt idx="388">
                  <c:v>0.1013</c:v>
                </c:pt>
                <c:pt idx="389">
                  <c:v>0.1013</c:v>
                </c:pt>
                <c:pt idx="390">
                  <c:v>0.1013</c:v>
                </c:pt>
                <c:pt idx="391">
                  <c:v>0.1013</c:v>
                </c:pt>
                <c:pt idx="392">
                  <c:v>0.1013</c:v>
                </c:pt>
                <c:pt idx="393">
                  <c:v>0.1013</c:v>
                </c:pt>
                <c:pt idx="394">
                  <c:v>0.1013</c:v>
                </c:pt>
                <c:pt idx="395">
                  <c:v>0.1013</c:v>
                </c:pt>
                <c:pt idx="396">
                  <c:v>0.1013</c:v>
                </c:pt>
                <c:pt idx="397">
                  <c:v>0.1013</c:v>
                </c:pt>
                <c:pt idx="398">
                  <c:v>0.1013</c:v>
                </c:pt>
                <c:pt idx="399">
                  <c:v>0.1013</c:v>
                </c:pt>
                <c:pt idx="400">
                  <c:v>0.1013</c:v>
                </c:pt>
                <c:pt idx="401">
                  <c:v>0.1013</c:v>
                </c:pt>
                <c:pt idx="402">
                  <c:v>0.1013</c:v>
                </c:pt>
                <c:pt idx="403">
                  <c:v>0.1013</c:v>
                </c:pt>
                <c:pt idx="404">
                  <c:v>0.1013</c:v>
                </c:pt>
                <c:pt idx="405">
                  <c:v>0.1013</c:v>
                </c:pt>
                <c:pt idx="406">
                  <c:v>0.1013</c:v>
                </c:pt>
                <c:pt idx="407">
                  <c:v>0.1013</c:v>
                </c:pt>
                <c:pt idx="408">
                  <c:v>0.1013</c:v>
                </c:pt>
                <c:pt idx="409">
                  <c:v>0.1013</c:v>
                </c:pt>
                <c:pt idx="410">
                  <c:v>0.1013</c:v>
                </c:pt>
                <c:pt idx="411">
                  <c:v>0.1013</c:v>
                </c:pt>
                <c:pt idx="412">
                  <c:v>0.1013</c:v>
                </c:pt>
                <c:pt idx="413">
                  <c:v>0.1013</c:v>
                </c:pt>
                <c:pt idx="414">
                  <c:v>0.1013</c:v>
                </c:pt>
                <c:pt idx="415">
                  <c:v>0.1013</c:v>
                </c:pt>
                <c:pt idx="416">
                  <c:v>0.1013</c:v>
                </c:pt>
                <c:pt idx="417">
                  <c:v>0.1013</c:v>
                </c:pt>
                <c:pt idx="418">
                  <c:v>0.1013</c:v>
                </c:pt>
                <c:pt idx="419">
                  <c:v>0.1013</c:v>
                </c:pt>
                <c:pt idx="420">
                  <c:v>0.1013</c:v>
                </c:pt>
                <c:pt idx="421">
                  <c:v>0.1013</c:v>
                </c:pt>
                <c:pt idx="422">
                  <c:v>0.1013</c:v>
                </c:pt>
                <c:pt idx="423">
                  <c:v>0.1013</c:v>
                </c:pt>
                <c:pt idx="424">
                  <c:v>0.1013</c:v>
                </c:pt>
                <c:pt idx="425">
                  <c:v>0.1013</c:v>
                </c:pt>
                <c:pt idx="426">
                  <c:v>0.1013</c:v>
                </c:pt>
                <c:pt idx="427">
                  <c:v>0.1013</c:v>
                </c:pt>
                <c:pt idx="428">
                  <c:v>0.1013</c:v>
                </c:pt>
                <c:pt idx="429">
                  <c:v>0.1013</c:v>
                </c:pt>
                <c:pt idx="430">
                  <c:v>0.1013</c:v>
                </c:pt>
                <c:pt idx="431">
                  <c:v>0.1013</c:v>
                </c:pt>
                <c:pt idx="432">
                  <c:v>0.1013</c:v>
                </c:pt>
                <c:pt idx="433">
                  <c:v>0.1013</c:v>
                </c:pt>
                <c:pt idx="434">
                  <c:v>0.1013</c:v>
                </c:pt>
                <c:pt idx="435">
                  <c:v>0.1013</c:v>
                </c:pt>
                <c:pt idx="436">
                  <c:v>0.1013</c:v>
                </c:pt>
                <c:pt idx="437">
                  <c:v>0.1013</c:v>
                </c:pt>
                <c:pt idx="438">
                  <c:v>0.10059999999999999</c:v>
                </c:pt>
                <c:pt idx="439">
                  <c:v>0.10059999999999999</c:v>
                </c:pt>
                <c:pt idx="440">
                  <c:v>0.10059999999999999</c:v>
                </c:pt>
                <c:pt idx="441">
                  <c:v>0.10059999999999999</c:v>
                </c:pt>
                <c:pt idx="442">
                  <c:v>0.10059999999999999</c:v>
                </c:pt>
                <c:pt idx="443">
                  <c:v>0.10059999999999999</c:v>
                </c:pt>
                <c:pt idx="444">
                  <c:v>0.10059999999999999</c:v>
                </c:pt>
                <c:pt idx="445">
                  <c:v>0.10059999999999999</c:v>
                </c:pt>
                <c:pt idx="446">
                  <c:v>0.10059999999999999</c:v>
                </c:pt>
                <c:pt idx="447">
                  <c:v>0.10059999999999999</c:v>
                </c:pt>
                <c:pt idx="448">
                  <c:v>0.10059999999999999</c:v>
                </c:pt>
                <c:pt idx="449">
                  <c:v>0.10059999999999999</c:v>
                </c:pt>
                <c:pt idx="450">
                  <c:v>0.10059999999999999</c:v>
                </c:pt>
                <c:pt idx="451">
                  <c:v>0.10059999999999999</c:v>
                </c:pt>
                <c:pt idx="452">
                  <c:v>0.10059999999999999</c:v>
                </c:pt>
                <c:pt idx="453">
                  <c:v>0.10059999999999999</c:v>
                </c:pt>
                <c:pt idx="454">
                  <c:v>0.10059999999999999</c:v>
                </c:pt>
                <c:pt idx="455">
                  <c:v>0.10059999999999999</c:v>
                </c:pt>
                <c:pt idx="456">
                  <c:v>0.10059999999999999</c:v>
                </c:pt>
                <c:pt idx="457">
                  <c:v>0.10059999999999999</c:v>
                </c:pt>
                <c:pt idx="458">
                  <c:v>0.10059999999999999</c:v>
                </c:pt>
                <c:pt idx="459">
                  <c:v>0.10059999999999999</c:v>
                </c:pt>
                <c:pt idx="460">
                  <c:v>0.10059999999999999</c:v>
                </c:pt>
                <c:pt idx="461">
                  <c:v>0.10059999999999999</c:v>
                </c:pt>
                <c:pt idx="462">
                  <c:v>0.10059999999999999</c:v>
                </c:pt>
                <c:pt idx="463">
                  <c:v>0.10059999999999999</c:v>
                </c:pt>
                <c:pt idx="464">
                  <c:v>0.10059999999999999</c:v>
                </c:pt>
                <c:pt idx="465">
                  <c:v>0.10059999999999999</c:v>
                </c:pt>
                <c:pt idx="466">
                  <c:v>0.10059999999999999</c:v>
                </c:pt>
                <c:pt idx="467">
                  <c:v>0.10059999999999999</c:v>
                </c:pt>
                <c:pt idx="468">
                  <c:v>9.9900000000000003E-2</c:v>
                </c:pt>
                <c:pt idx="469">
                  <c:v>9.9900000000000003E-2</c:v>
                </c:pt>
                <c:pt idx="470">
                  <c:v>9.9900000000000003E-2</c:v>
                </c:pt>
                <c:pt idx="471">
                  <c:v>9.9900000000000003E-2</c:v>
                </c:pt>
                <c:pt idx="472">
                  <c:v>9.9900000000000003E-2</c:v>
                </c:pt>
                <c:pt idx="473">
                  <c:v>9.9900000000000003E-2</c:v>
                </c:pt>
                <c:pt idx="474">
                  <c:v>9.9900000000000003E-2</c:v>
                </c:pt>
                <c:pt idx="475">
                  <c:v>9.9900000000000003E-2</c:v>
                </c:pt>
                <c:pt idx="476">
                  <c:v>9.9900000000000003E-2</c:v>
                </c:pt>
                <c:pt idx="477">
                  <c:v>9.9900000000000003E-2</c:v>
                </c:pt>
                <c:pt idx="478">
                  <c:v>9.9900000000000003E-2</c:v>
                </c:pt>
                <c:pt idx="479">
                  <c:v>9.9900000000000003E-2</c:v>
                </c:pt>
                <c:pt idx="480">
                  <c:v>9.9900000000000003E-2</c:v>
                </c:pt>
                <c:pt idx="481">
                  <c:v>9.9900000000000003E-2</c:v>
                </c:pt>
                <c:pt idx="482">
                  <c:v>9.9900000000000003E-2</c:v>
                </c:pt>
                <c:pt idx="483">
                  <c:v>9.9900000000000003E-2</c:v>
                </c:pt>
                <c:pt idx="484">
                  <c:v>9.9900000000000003E-2</c:v>
                </c:pt>
                <c:pt idx="485">
                  <c:v>9.9900000000000003E-2</c:v>
                </c:pt>
                <c:pt idx="486">
                  <c:v>9.9900000000000003E-2</c:v>
                </c:pt>
                <c:pt idx="487">
                  <c:v>9.9900000000000003E-2</c:v>
                </c:pt>
                <c:pt idx="488">
                  <c:v>9.9900000000000003E-2</c:v>
                </c:pt>
                <c:pt idx="489">
                  <c:v>9.9900000000000003E-2</c:v>
                </c:pt>
                <c:pt idx="490">
                  <c:v>9.9900000000000003E-2</c:v>
                </c:pt>
                <c:pt idx="491">
                  <c:v>9.9900000000000003E-2</c:v>
                </c:pt>
                <c:pt idx="492">
                  <c:v>9.9900000000000003E-2</c:v>
                </c:pt>
                <c:pt idx="493">
                  <c:v>9.9900000000000003E-2</c:v>
                </c:pt>
                <c:pt idx="494">
                  <c:v>9.9900000000000003E-2</c:v>
                </c:pt>
                <c:pt idx="495">
                  <c:v>9.9900000000000003E-2</c:v>
                </c:pt>
                <c:pt idx="496">
                  <c:v>9.9900000000000003E-2</c:v>
                </c:pt>
                <c:pt idx="497">
                  <c:v>9.9900000000000003E-2</c:v>
                </c:pt>
                <c:pt idx="498">
                  <c:v>9.9199999999999997E-2</c:v>
                </c:pt>
                <c:pt idx="499">
                  <c:v>9.9199999999999997E-2</c:v>
                </c:pt>
                <c:pt idx="500">
                  <c:v>9.9199999999999997E-2</c:v>
                </c:pt>
                <c:pt idx="501">
                  <c:v>9.9199999999999997E-2</c:v>
                </c:pt>
                <c:pt idx="502">
                  <c:v>9.9199999999999997E-2</c:v>
                </c:pt>
                <c:pt idx="503">
                  <c:v>9.9199999999999997E-2</c:v>
                </c:pt>
                <c:pt idx="504">
                  <c:v>9.9199999999999997E-2</c:v>
                </c:pt>
                <c:pt idx="505">
                  <c:v>9.9199999999999997E-2</c:v>
                </c:pt>
                <c:pt idx="506">
                  <c:v>9.9199999999999997E-2</c:v>
                </c:pt>
                <c:pt idx="507">
                  <c:v>9.9199999999999997E-2</c:v>
                </c:pt>
                <c:pt idx="508">
                  <c:v>9.9199999999999997E-2</c:v>
                </c:pt>
                <c:pt idx="509">
                  <c:v>9.9199999999999997E-2</c:v>
                </c:pt>
                <c:pt idx="510">
                  <c:v>9.9199999999999997E-2</c:v>
                </c:pt>
                <c:pt idx="511">
                  <c:v>9.9199999999999997E-2</c:v>
                </c:pt>
                <c:pt idx="512">
                  <c:v>9.9199999999999997E-2</c:v>
                </c:pt>
                <c:pt idx="513">
                  <c:v>9.9199999999999997E-2</c:v>
                </c:pt>
                <c:pt idx="514">
                  <c:v>9.9199999999999997E-2</c:v>
                </c:pt>
                <c:pt idx="515">
                  <c:v>9.9199999999999997E-2</c:v>
                </c:pt>
                <c:pt idx="516">
                  <c:v>9.9199999999999997E-2</c:v>
                </c:pt>
                <c:pt idx="517">
                  <c:v>9.9199999999999997E-2</c:v>
                </c:pt>
                <c:pt idx="518">
                  <c:v>9.9199999999999997E-2</c:v>
                </c:pt>
                <c:pt idx="519">
                  <c:v>9.9199999999999997E-2</c:v>
                </c:pt>
                <c:pt idx="520">
                  <c:v>9.9199999999999997E-2</c:v>
                </c:pt>
                <c:pt idx="521">
                  <c:v>9.9199999999999997E-2</c:v>
                </c:pt>
                <c:pt idx="522">
                  <c:v>9.9199999999999997E-2</c:v>
                </c:pt>
                <c:pt idx="523">
                  <c:v>9.9199999999999997E-2</c:v>
                </c:pt>
                <c:pt idx="524">
                  <c:v>9.9199999999999997E-2</c:v>
                </c:pt>
                <c:pt idx="525">
                  <c:v>9.9199999999999997E-2</c:v>
                </c:pt>
                <c:pt idx="526">
                  <c:v>9.9199999999999997E-2</c:v>
                </c:pt>
                <c:pt idx="527">
                  <c:v>9.9199999999999997E-2</c:v>
                </c:pt>
                <c:pt idx="528">
                  <c:v>9.9599999999999994E-2</c:v>
                </c:pt>
                <c:pt idx="529">
                  <c:v>9.9599999999999994E-2</c:v>
                </c:pt>
                <c:pt idx="530">
                  <c:v>9.9599999999999994E-2</c:v>
                </c:pt>
                <c:pt idx="531">
                  <c:v>9.9599999999999994E-2</c:v>
                </c:pt>
                <c:pt idx="532">
                  <c:v>9.9599999999999994E-2</c:v>
                </c:pt>
                <c:pt idx="533">
                  <c:v>9.9599999999999994E-2</c:v>
                </c:pt>
                <c:pt idx="534">
                  <c:v>9.9599999999999994E-2</c:v>
                </c:pt>
                <c:pt idx="535">
                  <c:v>9.9599999999999994E-2</c:v>
                </c:pt>
                <c:pt idx="536">
                  <c:v>9.9599999999999994E-2</c:v>
                </c:pt>
                <c:pt idx="537">
                  <c:v>9.9599999999999994E-2</c:v>
                </c:pt>
                <c:pt idx="538">
                  <c:v>9.9599999999999994E-2</c:v>
                </c:pt>
                <c:pt idx="539">
                  <c:v>9.9599999999999994E-2</c:v>
                </c:pt>
                <c:pt idx="540">
                  <c:v>9.9599999999999994E-2</c:v>
                </c:pt>
                <c:pt idx="541">
                  <c:v>9.9599999999999994E-2</c:v>
                </c:pt>
                <c:pt idx="542">
                  <c:v>9.9599999999999994E-2</c:v>
                </c:pt>
                <c:pt idx="543">
                  <c:v>9.9599999999999994E-2</c:v>
                </c:pt>
                <c:pt idx="544">
                  <c:v>9.9599999999999994E-2</c:v>
                </c:pt>
                <c:pt idx="545">
                  <c:v>9.9599999999999994E-2</c:v>
                </c:pt>
                <c:pt idx="546">
                  <c:v>9.9599999999999994E-2</c:v>
                </c:pt>
                <c:pt idx="547">
                  <c:v>9.9599999999999994E-2</c:v>
                </c:pt>
                <c:pt idx="548">
                  <c:v>9.9599999999999994E-2</c:v>
                </c:pt>
                <c:pt idx="549">
                  <c:v>9.9599999999999994E-2</c:v>
                </c:pt>
                <c:pt idx="550">
                  <c:v>9.9599999999999994E-2</c:v>
                </c:pt>
                <c:pt idx="551">
                  <c:v>9.9599999999999994E-2</c:v>
                </c:pt>
                <c:pt idx="552">
                  <c:v>9.9599999999999994E-2</c:v>
                </c:pt>
                <c:pt idx="553">
                  <c:v>9.9599999999999994E-2</c:v>
                </c:pt>
                <c:pt idx="554">
                  <c:v>9.9599999999999994E-2</c:v>
                </c:pt>
                <c:pt idx="555">
                  <c:v>9.9599999999999994E-2</c:v>
                </c:pt>
                <c:pt idx="556">
                  <c:v>9.9599999999999994E-2</c:v>
                </c:pt>
                <c:pt idx="557">
                  <c:v>9.9599999999999994E-2</c:v>
                </c:pt>
                <c:pt idx="558">
                  <c:v>0.1</c:v>
                </c:pt>
                <c:pt idx="559">
                  <c:v>0.1</c:v>
                </c:pt>
                <c:pt idx="560">
                  <c:v>0.1</c:v>
                </c:pt>
                <c:pt idx="561">
                  <c:v>0.1</c:v>
                </c:pt>
                <c:pt idx="562">
                  <c:v>0.1</c:v>
                </c:pt>
                <c:pt idx="563">
                  <c:v>0.1</c:v>
                </c:pt>
                <c:pt idx="564">
                  <c:v>0.1</c:v>
                </c:pt>
                <c:pt idx="565">
                  <c:v>0.1</c:v>
                </c:pt>
                <c:pt idx="566">
                  <c:v>0.1</c:v>
                </c:pt>
                <c:pt idx="567">
                  <c:v>0.1</c:v>
                </c:pt>
                <c:pt idx="568">
                  <c:v>0.1</c:v>
                </c:pt>
                <c:pt idx="569">
                  <c:v>0.1</c:v>
                </c:pt>
                <c:pt idx="570">
                  <c:v>0.1</c:v>
                </c:pt>
                <c:pt idx="571">
                  <c:v>0.1</c:v>
                </c:pt>
                <c:pt idx="572">
                  <c:v>0.1</c:v>
                </c:pt>
                <c:pt idx="573">
                  <c:v>0.1</c:v>
                </c:pt>
                <c:pt idx="574">
                  <c:v>0.1</c:v>
                </c:pt>
                <c:pt idx="575">
                  <c:v>0.1</c:v>
                </c:pt>
                <c:pt idx="576">
                  <c:v>0.1</c:v>
                </c:pt>
                <c:pt idx="577">
                  <c:v>0.1</c:v>
                </c:pt>
                <c:pt idx="578">
                  <c:v>0.1</c:v>
                </c:pt>
                <c:pt idx="579">
                  <c:v>0.1</c:v>
                </c:pt>
                <c:pt idx="580">
                  <c:v>0.1</c:v>
                </c:pt>
                <c:pt idx="581">
                  <c:v>0.1</c:v>
                </c:pt>
                <c:pt idx="582">
                  <c:v>0.1</c:v>
                </c:pt>
                <c:pt idx="583">
                  <c:v>0.1</c:v>
                </c:pt>
                <c:pt idx="584">
                  <c:v>0.1</c:v>
                </c:pt>
                <c:pt idx="585">
                  <c:v>0.1</c:v>
                </c:pt>
                <c:pt idx="586">
                  <c:v>0.1</c:v>
                </c:pt>
                <c:pt idx="587">
                  <c:v>0.1</c:v>
                </c:pt>
                <c:pt idx="588">
                  <c:v>0.1004</c:v>
                </c:pt>
                <c:pt idx="589">
                  <c:v>0.1004</c:v>
                </c:pt>
                <c:pt idx="590">
                  <c:v>0.1004</c:v>
                </c:pt>
                <c:pt idx="591">
                  <c:v>0.1004</c:v>
                </c:pt>
                <c:pt idx="592">
                  <c:v>0.1004</c:v>
                </c:pt>
                <c:pt idx="593">
                  <c:v>0.1004</c:v>
                </c:pt>
                <c:pt idx="594">
                  <c:v>0.1004</c:v>
                </c:pt>
                <c:pt idx="595">
                  <c:v>0.1004</c:v>
                </c:pt>
                <c:pt idx="596">
                  <c:v>0.1004</c:v>
                </c:pt>
                <c:pt idx="597">
                  <c:v>0.1004</c:v>
                </c:pt>
                <c:pt idx="598">
                  <c:v>0.1004</c:v>
                </c:pt>
                <c:pt idx="599">
                  <c:v>0.1004</c:v>
                </c:pt>
                <c:pt idx="600">
                  <c:v>0.1004</c:v>
                </c:pt>
                <c:pt idx="601">
                  <c:v>0.1004</c:v>
                </c:pt>
                <c:pt idx="602">
                  <c:v>0.1004</c:v>
                </c:pt>
                <c:pt idx="603">
                  <c:v>0.1004</c:v>
                </c:pt>
                <c:pt idx="604">
                  <c:v>0.1004</c:v>
                </c:pt>
                <c:pt idx="605">
                  <c:v>0.1004</c:v>
                </c:pt>
                <c:pt idx="606">
                  <c:v>0.1004</c:v>
                </c:pt>
                <c:pt idx="607">
                  <c:v>0.1004</c:v>
                </c:pt>
                <c:pt idx="608">
                  <c:v>0.1004</c:v>
                </c:pt>
                <c:pt idx="609">
                  <c:v>0.1004</c:v>
                </c:pt>
                <c:pt idx="610">
                  <c:v>0.1004</c:v>
                </c:pt>
                <c:pt idx="611">
                  <c:v>0.1004</c:v>
                </c:pt>
                <c:pt idx="612">
                  <c:v>0.1004</c:v>
                </c:pt>
                <c:pt idx="613">
                  <c:v>0.1004</c:v>
                </c:pt>
                <c:pt idx="614">
                  <c:v>0.1004</c:v>
                </c:pt>
                <c:pt idx="615">
                  <c:v>0.1004</c:v>
                </c:pt>
                <c:pt idx="616">
                  <c:v>0.1004</c:v>
                </c:pt>
                <c:pt idx="617">
                  <c:v>0.1004</c:v>
                </c:pt>
                <c:pt idx="618">
                  <c:v>0.1004</c:v>
                </c:pt>
                <c:pt idx="619">
                  <c:v>0.1004</c:v>
                </c:pt>
                <c:pt idx="620">
                  <c:v>0.1004</c:v>
                </c:pt>
                <c:pt idx="621">
                  <c:v>0.1004</c:v>
                </c:pt>
                <c:pt idx="622">
                  <c:v>0.1004</c:v>
                </c:pt>
                <c:pt idx="623">
                  <c:v>0.1004</c:v>
                </c:pt>
                <c:pt idx="624">
                  <c:v>0.1004</c:v>
                </c:pt>
                <c:pt idx="625">
                  <c:v>0.1004</c:v>
                </c:pt>
                <c:pt idx="626">
                  <c:v>0.1004</c:v>
                </c:pt>
                <c:pt idx="627">
                  <c:v>0.1004</c:v>
                </c:pt>
                <c:pt idx="628">
                  <c:v>0.1004</c:v>
                </c:pt>
                <c:pt idx="629">
                  <c:v>0.1004</c:v>
                </c:pt>
                <c:pt idx="630">
                  <c:v>0.1004</c:v>
                </c:pt>
                <c:pt idx="631">
                  <c:v>0.1004</c:v>
                </c:pt>
                <c:pt idx="632">
                  <c:v>0.1004</c:v>
                </c:pt>
                <c:pt idx="633">
                  <c:v>0.1004</c:v>
                </c:pt>
                <c:pt idx="634">
                  <c:v>0.1004</c:v>
                </c:pt>
                <c:pt idx="635">
                  <c:v>0.1004</c:v>
                </c:pt>
                <c:pt idx="636">
                  <c:v>0.1004</c:v>
                </c:pt>
                <c:pt idx="637">
                  <c:v>0.1004</c:v>
                </c:pt>
                <c:pt idx="638">
                  <c:v>0.1004</c:v>
                </c:pt>
                <c:pt idx="639">
                  <c:v>0.1004</c:v>
                </c:pt>
                <c:pt idx="640">
                  <c:v>0.1004</c:v>
                </c:pt>
                <c:pt idx="641">
                  <c:v>0.1004</c:v>
                </c:pt>
                <c:pt idx="642">
                  <c:v>0.1004</c:v>
                </c:pt>
                <c:pt idx="643">
                  <c:v>0.1004</c:v>
                </c:pt>
                <c:pt idx="644">
                  <c:v>0.1004</c:v>
                </c:pt>
                <c:pt idx="645">
                  <c:v>0.1004</c:v>
                </c:pt>
                <c:pt idx="646">
                  <c:v>0.1004</c:v>
                </c:pt>
                <c:pt idx="647">
                  <c:v>0.1004</c:v>
                </c:pt>
                <c:pt idx="648">
                  <c:v>0.1004</c:v>
                </c:pt>
                <c:pt idx="649">
                  <c:v>0.1004</c:v>
                </c:pt>
                <c:pt idx="650">
                  <c:v>0.1004</c:v>
                </c:pt>
                <c:pt idx="651">
                  <c:v>0.1004</c:v>
                </c:pt>
                <c:pt idx="652">
                  <c:v>0.1004</c:v>
                </c:pt>
                <c:pt idx="653">
                  <c:v>0.1004</c:v>
                </c:pt>
                <c:pt idx="654">
                  <c:v>0.1004</c:v>
                </c:pt>
                <c:pt idx="655">
                  <c:v>0.1004</c:v>
                </c:pt>
                <c:pt idx="656">
                  <c:v>0.1004</c:v>
                </c:pt>
                <c:pt idx="657">
                  <c:v>0.1004</c:v>
                </c:pt>
                <c:pt idx="658">
                  <c:v>0.1004</c:v>
                </c:pt>
                <c:pt idx="659">
                  <c:v>0.1004</c:v>
                </c:pt>
                <c:pt idx="660">
                  <c:v>0.1004</c:v>
                </c:pt>
                <c:pt idx="661">
                  <c:v>0.1004</c:v>
                </c:pt>
                <c:pt idx="662">
                  <c:v>0.1004</c:v>
                </c:pt>
                <c:pt idx="663">
                  <c:v>0.1004</c:v>
                </c:pt>
                <c:pt idx="664">
                  <c:v>0.1004</c:v>
                </c:pt>
                <c:pt idx="665">
                  <c:v>0.1004</c:v>
                </c:pt>
                <c:pt idx="666">
                  <c:v>0.1004</c:v>
                </c:pt>
                <c:pt idx="667">
                  <c:v>0.1004</c:v>
                </c:pt>
                <c:pt idx="668">
                  <c:v>0.1004</c:v>
                </c:pt>
                <c:pt idx="669">
                  <c:v>0.1004</c:v>
                </c:pt>
                <c:pt idx="670">
                  <c:v>0.1004</c:v>
                </c:pt>
                <c:pt idx="671">
                  <c:v>0.1004</c:v>
                </c:pt>
                <c:pt idx="672">
                  <c:v>0.1004</c:v>
                </c:pt>
                <c:pt idx="673">
                  <c:v>0.1004</c:v>
                </c:pt>
                <c:pt idx="674">
                  <c:v>0.1004</c:v>
                </c:pt>
                <c:pt idx="675">
                  <c:v>0.1004</c:v>
                </c:pt>
                <c:pt idx="676">
                  <c:v>0.1004</c:v>
                </c:pt>
                <c:pt idx="677">
                  <c:v>0.1004</c:v>
                </c:pt>
                <c:pt idx="678">
                  <c:v>0.1004</c:v>
                </c:pt>
                <c:pt idx="679">
                  <c:v>0.1004</c:v>
                </c:pt>
                <c:pt idx="680">
                  <c:v>0.1004</c:v>
                </c:pt>
                <c:pt idx="681">
                  <c:v>0.1004</c:v>
                </c:pt>
                <c:pt idx="682">
                  <c:v>0.1004</c:v>
                </c:pt>
                <c:pt idx="683">
                  <c:v>0.1004</c:v>
                </c:pt>
                <c:pt idx="684">
                  <c:v>0.1004</c:v>
                </c:pt>
                <c:pt idx="685">
                  <c:v>0.1004</c:v>
                </c:pt>
                <c:pt idx="686">
                  <c:v>0.1004</c:v>
                </c:pt>
                <c:pt idx="687">
                  <c:v>0.1004</c:v>
                </c:pt>
                <c:pt idx="688">
                  <c:v>0.1004</c:v>
                </c:pt>
                <c:pt idx="689">
                  <c:v>0.1004</c:v>
                </c:pt>
                <c:pt idx="690">
                  <c:v>0.1004</c:v>
                </c:pt>
                <c:pt idx="691">
                  <c:v>0.1004</c:v>
                </c:pt>
                <c:pt idx="692">
                  <c:v>0.1004</c:v>
                </c:pt>
                <c:pt idx="693">
                  <c:v>0.1004</c:v>
                </c:pt>
                <c:pt idx="694">
                  <c:v>0.1004</c:v>
                </c:pt>
                <c:pt idx="695">
                  <c:v>0.1004</c:v>
                </c:pt>
                <c:pt idx="696">
                  <c:v>0.1004</c:v>
                </c:pt>
                <c:pt idx="697">
                  <c:v>0.1004</c:v>
                </c:pt>
                <c:pt idx="698">
                  <c:v>0.1004</c:v>
                </c:pt>
                <c:pt idx="699">
                  <c:v>0.1004</c:v>
                </c:pt>
                <c:pt idx="700">
                  <c:v>0.1004</c:v>
                </c:pt>
                <c:pt idx="701">
                  <c:v>0.1004</c:v>
                </c:pt>
                <c:pt idx="702">
                  <c:v>0.1004</c:v>
                </c:pt>
                <c:pt idx="703">
                  <c:v>0.1004</c:v>
                </c:pt>
                <c:pt idx="704">
                  <c:v>0.1004</c:v>
                </c:pt>
                <c:pt idx="705">
                  <c:v>0.1004</c:v>
                </c:pt>
                <c:pt idx="706">
                  <c:v>0.1004</c:v>
                </c:pt>
                <c:pt idx="707">
                  <c:v>0.1004</c:v>
                </c:pt>
                <c:pt idx="708">
                  <c:v>0.1004</c:v>
                </c:pt>
                <c:pt idx="709">
                  <c:v>0.1004</c:v>
                </c:pt>
                <c:pt idx="710">
                  <c:v>0.1004</c:v>
                </c:pt>
                <c:pt idx="711">
                  <c:v>0.1004</c:v>
                </c:pt>
                <c:pt idx="712">
                  <c:v>0.1004</c:v>
                </c:pt>
                <c:pt idx="713">
                  <c:v>0.1004</c:v>
                </c:pt>
                <c:pt idx="714">
                  <c:v>0.1004</c:v>
                </c:pt>
                <c:pt idx="715">
                  <c:v>0.1004</c:v>
                </c:pt>
                <c:pt idx="716">
                  <c:v>0.1004</c:v>
                </c:pt>
                <c:pt idx="717">
                  <c:v>0.1004</c:v>
                </c:pt>
                <c:pt idx="718">
                  <c:v>0.1004</c:v>
                </c:pt>
                <c:pt idx="719">
                  <c:v>0.1004</c:v>
                </c:pt>
                <c:pt idx="720">
                  <c:v>0.1004</c:v>
                </c:pt>
                <c:pt idx="721">
                  <c:v>0.1004</c:v>
                </c:pt>
                <c:pt idx="722">
                  <c:v>0.1004</c:v>
                </c:pt>
                <c:pt idx="723">
                  <c:v>0.1004</c:v>
                </c:pt>
                <c:pt idx="724">
                  <c:v>0.1004</c:v>
                </c:pt>
                <c:pt idx="725">
                  <c:v>0.1004</c:v>
                </c:pt>
                <c:pt idx="726">
                  <c:v>0.1004</c:v>
                </c:pt>
                <c:pt idx="727">
                  <c:v>0.1004</c:v>
                </c:pt>
                <c:pt idx="728">
                  <c:v>0.1004</c:v>
                </c:pt>
                <c:pt idx="729">
                  <c:v>0.1004</c:v>
                </c:pt>
                <c:pt idx="730">
                  <c:v>0.1004</c:v>
                </c:pt>
                <c:pt idx="731">
                  <c:v>0.1004</c:v>
                </c:pt>
                <c:pt idx="732">
                  <c:v>0.1004</c:v>
                </c:pt>
                <c:pt idx="733">
                  <c:v>0.1004</c:v>
                </c:pt>
                <c:pt idx="734">
                  <c:v>0.1004</c:v>
                </c:pt>
                <c:pt idx="735">
                  <c:v>0.1004</c:v>
                </c:pt>
                <c:pt idx="736">
                  <c:v>0.1004</c:v>
                </c:pt>
                <c:pt idx="737">
                  <c:v>0.1004</c:v>
                </c:pt>
                <c:pt idx="738">
                  <c:v>0.1004</c:v>
                </c:pt>
                <c:pt idx="739">
                  <c:v>0.1004</c:v>
                </c:pt>
                <c:pt idx="740">
                  <c:v>0.1004</c:v>
                </c:pt>
                <c:pt idx="741">
                  <c:v>0.1004</c:v>
                </c:pt>
                <c:pt idx="742">
                  <c:v>0.1004</c:v>
                </c:pt>
                <c:pt idx="743">
                  <c:v>0.1004</c:v>
                </c:pt>
                <c:pt idx="744">
                  <c:v>0.1004</c:v>
                </c:pt>
                <c:pt idx="745">
                  <c:v>0.1004</c:v>
                </c:pt>
                <c:pt idx="746">
                  <c:v>0.1004</c:v>
                </c:pt>
                <c:pt idx="747">
                  <c:v>0.1004</c:v>
                </c:pt>
                <c:pt idx="748">
                  <c:v>0.1004</c:v>
                </c:pt>
                <c:pt idx="749">
                  <c:v>0.1004</c:v>
                </c:pt>
                <c:pt idx="750">
                  <c:v>0.1004</c:v>
                </c:pt>
                <c:pt idx="751">
                  <c:v>0.1004</c:v>
                </c:pt>
                <c:pt idx="752">
                  <c:v>0.1004</c:v>
                </c:pt>
                <c:pt idx="753">
                  <c:v>0.1004</c:v>
                </c:pt>
                <c:pt idx="754">
                  <c:v>0.1004</c:v>
                </c:pt>
                <c:pt idx="755">
                  <c:v>0.1004</c:v>
                </c:pt>
                <c:pt idx="756">
                  <c:v>0.1004</c:v>
                </c:pt>
                <c:pt idx="757">
                  <c:v>0.1004</c:v>
                </c:pt>
                <c:pt idx="758">
                  <c:v>0.1004</c:v>
                </c:pt>
                <c:pt idx="759">
                  <c:v>0.1004</c:v>
                </c:pt>
                <c:pt idx="760">
                  <c:v>0.1004</c:v>
                </c:pt>
                <c:pt idx="761">
                  <c:v>0.1004</c:v>
                </c:pt>
                <c:pt idx="762">
                  <c:v>0.1004</c:v>
                </c:pt>
                <c:pt idx="763">
                  <c:v>0.1004</c:v>
                </c:pt>
                <c:pt idx="764">
                  <c:v>0.1004</c:v>
                </c:pt>
                <c:pt idx="765">
                  <c:v>0.1004</c:v>
                </c:pt>
                <c:pt idx="766">
                  <c:v>0.1004</c:v>
                </c:pt>
                <c:pt idx="767">
                  <c:v>0.1004</c:v>
                </c:pt>
                <c:pt idx="768">
                  <c:v>0.1004</c:v>
                </c:pt>
                <c:pt idx="769">
                  <c:v>0.1004</c:v>
                </c:pt>
                <c:pt idx="770">
                  <c:v>0.1004</c:v>
                </c:pt>
                <c:pt idx="771">
                  <c:v>0.1004</c:v>
                </c:pt>
                <c:pt idx="772">
                  <c:v>0.1004</c:v>
                </c:pt>
                <c:pt idx="773">
                  <c:v>0.1004</c:v>
                </c:pt>
                <c:pt idx="774">
                  <c:v>0.1004</c:v>
                </c:pt>
                <c:pt idx="775">
                  <c:v>0.1004</c:v>
                </c:pt>
                <c:pt idx="776">
                  <c:v>0.1004</c:v>
                </c:pt>
                <c:pt idx="777">
                  <c:v>0.1004</c:v>
                </c:pt>
                <c:pt idx="778">
                  <c:v>0.1004</c:v>
                </c:pt>
                <c:pt idx="779">
                  <c:v>0.1004</c:v>
                </c:pt>
                <c:pt idx="780">
                  <c:v>0.1004</c:v>
                </c:pt>
                <c:pt idx="781">
                  <c:v>0.1004</c:v>
                </c:pt>
                <c:pt idx="782">
                  <c:v>0.1004</c:v>
                </c:pt>
                <c:pt idx="783">
                  <c:v>0.1004</c:v>
                </c:pt>
                <c:pt idx="784">
                  <c:v>0.1004</c:v>
                </c:pt>
                <c:pt idx="785">
                  <c:v>0.1004</c:v>
                </c:pt>
                <c:pt idx="786">
                  <c:v>0.1004</c:v>
                </c:pt>
                <c:pt idx="787">
                  <c:v>0.1004</c:v>
                </c:pt>
                <c:pt idx="788">
                  <c:v>0.1004</c:v>
                </c:pt>
                <c:pt idx="789">
                  <c:v>0.1004</c:v>
                </c:pt>
                <c:pt idx="790">
                  <c:v>0.1004</c:v>
                </c:pt>
                <c:pt idx="791">
                  <c:v>0.1004</c:v>
                </c:pt>
                <c:pt idx="792">
                  <c:v>0.1004</c:v>
                </c:pt>
                <c:pt idx="793">
                  <c:v>0.1004</c:v>
                </c:pt>
                <c:pt idx="794">
                  <c:v>0.1004</c:v>
                </c:pt>
                <c:pt idx="795">
                  <c:v>0.1004</c:v>
                </c:pt>
                <c:pt idx="796">
                  <c:v>0.1004</c:v>
                </c:pt>
                <c:pt idx="797">
                  <c:v>0.1004</c:v>
                </c:pt>
                <c:pt idx="798">
                  <c:v>0.1004</c:v>
                </c:pt>
                <c:pt idx="799">
                  <c:v>0.1004</c:v>
                </c:pt>
                <c:pt idx="800">
                  <c:v>0.1004</c:v>
                </c:pt>
                <c:pt idx="801">
                  <c:v>0.1004</c:v>
                </c:pt>
                <c:pt idx="802">
                  <c:v>0.1004</c:v>
                </c:pt>
                <c:pt idx="803">
                  <c:v>0.1004</c:v>
                </c:pt>
                <c:pt idx="804">
                  <c:v>0.1004</c:v>
                </c:pt>
                <c:pt idx="805">
                  <c:v>0.1004</c:v>
                </c:pt>
                <c:pt idx="806">
                  <c:v>0.1004</c:v>
                </c:pt>
                <c:pt idx="807">
                  <c:v>0.1004</c:v>
                </c:pt>
                <c:pt idx="808">
                  <c:v>0.1004</c:v>
                </c:pt>
                <c:pt idx="809">
                  <c:v>0.1004</c:v>
                </c:pt>
                <c:pt idx="810">
                  <c:v>0.1004</c:v>
                </c:pt>
                <c:pt idx="811">
                  <c:v>0.1004</c:v>
                </c:pt>
                <c:pt idx="812">
                  <c:v>0.1004</c:v>
                </c:pt>
                <c:pt idx="813">
                  <c:v>0.1004</c:v>
                </c:pt>
                <c:pt idx="814">
                  <c:v>0.1004</c:v>
                </c:pt>
                <c:pt idx="815">
                  <c:v>0.1004</c:v>
                </c:pt>
                <c:pt idx="816">
                  <c:v>0.1004</c:v>
                </c:pt>
                <c:pt idx="817">
                  <c:v>0.1004</c:v>
                </c:pt>
                <c:pt idx="818">
                  <c:v>0.1004</c:v>
                </c:pt>
                <c:pt idx="819">
                  <c:v>0.1004</c:v>
                </c:pt>
                <c:pt idx="820">
                  <c:v>0.1004</c:v>
                </c:pt>
                <c:pt idx="821">
                  <c:v>0.1004</c:v>
                </c:pt>
                <c:pt idx="822">
                  <c:v>0.1004</c:v>
                </c:pt>
                <c:pt idx="823">
                  <c:v>0.1004</c:v>
                </c:pt>
                <c:pt idx="824">
                  <c:v>0.1004</c:v>
                </c:pt>
                <c:pt idx="825">
                  <c:v>0.1004</c:v>
                </c:pt>
                <c:pt idx="826">
                  <c:v>0.1004</c:v>
                </c:pt>
                <c:pt idx="827">
                  <c:v>0.1004</c:v>
                </c:pt>
                <c:pt idx="828">
                  <c:v>0.1004</c:v>
                </c:pt>
                <c:pt idx="829">
                  <c:v>0.1004</c:v>
                </c:pt>
                <c:pt idx="830">
                  <c:v>0.1004</c:v>
                </c:pt>
                <c:pt idx="831">
                  <c:v>0.1004</c:v>
                </c:pt>
                <c:pt idx="832">
                  <c:v>0.1004</c:v>
                </c:pt>
                <c:pt idx="833">
                  <c:v>0.1004</c:v>
                </c:pt>
                <c:pt idx="834">
                  <c:v>0.1004</c:v>
                </c:pt>
                <c:pt idx="835">
                  <c:v>0.1004</c:v>
                </c:pt>
                <c:pt idx="836">
                  <c:v>0.1004</c:v>
                </c:pt>
                <c:pt idx="837">
                  <c:v>0.1004</c:v>
                </c:pt>
                <c:pt idx="838">
                  <c:v>0.1004</c:v>
                </c:pt>
                <c:pt idx="839">
                  <c:v>0.1004</c:v>
                </c:pt>
                <c:pt idx="840">
                  <c:v>0.1004</c:v>
                </c:pt>
                <c:pt idx="841">
                  <c:v>0.1004</c:v>
                </c:pt>
                <c:pt idx="842">
                  <c:v>0.1004</c:v>
                </c:pt>
                <c:pt idx="843">
                  <c:v>0.1004</c:v>
                </c:pt>
                <c:pt idx="844">
                  <c:v>0.1004</c:v>
                </c:pt>
                <c:pt idx="845">
                  <c:v>0.1004</c:v>
                </c:pt>
                <c:pt idx="846">
                  <c:v>0.1004</c:v>
                </c:pt>
                <c:pt idx="847">
                  <c:v>0.1004</c:v>
                </c:pt>
                <c:pt idx="848">
                  <c:v>0.1004</c:v>
                </c:pt>
                <c:pt idx="849">
                  <c:v>0.1004</c:v>
                </c:pt>
                <c:pt idx="850">
                  <c:v>0.1004</c:v>
                </c:pt>
                <c:pt idx="851">
                  <c:v>0.1004</c:v>
                </c:pt>
                <c:pt idx="852">
                  <c:v>0.1004</c:v>
                </c:pt>
                <c:pt idx="853">
                  <c:v>0.1004</c:v>
                </c:pt>
                <c:pt idx="854">
                  <c:v>0.1004</c:v>
                </c:pt>
                <c:pt idx="855">
                  <c:v>0.1004</c:v>
                </c:pt>
                <c:pt idx="856">
                  <c:v>0.1004</c:v>
                </c:pt>
                <c:pt idx="857">
                  <c:v>0.1004</c:v>
                </c:pt>
                <c:pt idx="858">
                  <c:v>0.1004</c:v>
                </c:pt>
                <c:pt idx="859">
                  <c:v>0.1004</c:v>
                </c:pt>
                <c:pt idx="860">
                  <c:v>0.1004</c:v>
                </c:pt>
                <c:pt idx="861">
                  <c:v>0.1004</c:v>
                </c:pt>
                <c:pt idx="862">
                  <c:v>0.1004</c:v>
                </c:pt>
                <c:pt idx="863">
                  <c:v>0.1004</c:v>
                </c:pt>
                <c:pt idx="864">
                  <c:v>0.1004</c:v>
                </c:pt>
                <c:pt idx="865">
                  <c:v>0.1004</c:v>
                </c:pt>
                <c:pt idx="866">
                  <c:v>0.1004</c:v>
                </c:pt>
                <c:pt idx="867">
                  <c:v>0.1004</c:v>
                </c:pt>
                <c:pt idx="868">
                  <c:v>0.1004</c:v>
                </c:pt>
                <c:pt idx="869">
                  <c:v>0.1004</c:v>
                </c:pt>
                <c:pt idx="870">
                  <c:v>0.1004</c:v>
                </c:pt>
                <c:pt idx="871">
                  <c:v>0.1004</c:v>
                </c:pt>
                <c:pt idx="872">
                  <c:v>0.1004</c:v>
                </c:pt>
                <c:pt idx="873">
                  <c:v>0.1004</c:v>
                </c:pt>
                <c:pt idx="874">
                  <c:v>0.1004</c:v>
                </c:pt>
                <c:pt idx="875">
                  <c:v>0.1004</c:v>
                </c:pt>
                <c:pt idx="876">
                  <c:v>0.1004</c:v>
                </c:pt>
                <c:pt idx="877">
                  <c:v>0.1004</c:v>
                </c:pt>
                <c:pt idx="878">
                  <c:v>0.1004</c:v>
                </c:pt>
                <c:pt idx="879">
                  <c:v>0.1004</c:v>
                </c:pt>
                <c:pt idx="880">
                  <c:v>0.1004</c:v>
                </c:pt>
                <c:pt idx="881">
                  <c:v>0.1004</c:v>
                </c:pt>
                <c:pt idx="882">
                  <c:v>0.1004</c:v>
                </c:pt>
                <c:pt idx="883">
                  <c:v>0.1004</c:v>
                </c:pt>
                <c:pt idx="884">
                  <c:v>0.1004</c:v>
                </c:pt>
                <c:pt idx="885">
                  <c:v>0.1004</c:v>
                </c:pt>
                <c:pt idx="886">
                  <c:v>0.1004</c:v>
                </c:pt>
                <c:pt idx="887">
                  <c:v>0.1004</c:v>
                </c:pt>
                <c:pt idx="888">
                  <c:v>0.1004</c:v>
                </c:pt>
                <c:pt idx="889">
                  <c:v>0.1004</c:v>
                </c:pt>
                <c:pt idx="890">
                  <c:v>0.1004</c:v>
                </c:pt>
                <c:pt idx="891">
                  <c:v>0.1004</c:v>
                </c:pt>
                <c:pt idx="892">
                  <c:v>0.1004</c:v>
                </c:pt>
                <c:pt idx="893">
                  <c:v>0.1004</c:v>
                </c:pt>
                <c:pt idx="894">
                  <c:v>0.1004</c:v>
                </c:pt>
                <c:pt idx="895">
                  <c:v>0.1004</c:v>
                </c:pt>
                <c:pt idx="896">
                  <c:v>0.1004</c:v>
                </c:pt>
                <c:pt idx="897">
                  <c:v>0.1004</c:v>
                </c:pt>
                <c:pt idx="898">
                  <c:v>0.1004</c:v>
                </c:pt>
                <c:pt idx="899">
                  <c:v>0.1004</c:v>
                </c:pt>
                <c:pt idx="900">
                  <c:v>0.1004</c:v>
                </c:pt>
                <c:pt idx="901">
                  <c:v>0.1004</c:v>
                </c:pt>
                <c:pt idx="902">
                  <c:v>0.1004</c:v>
                </c:pt>
                <c:pt idx="903">
                  <c:v>0.1004</c:v>
                </c:pt>
                <c:pt idx="904">
                  <c:v>0.1004</c:v>
                </c:pt>
                <c:pt idx="905">
                  <c:v>0.1004</c:v>
                </c:pt>
                <c:pt idx="906">
                  <c:v>0.1004</c:v>
                </c:pt>
                <c:pt idx="907">
                  <c:v>0.1004</c:v>
                </c:pt>
                <c:pt idx="908">
                  <c:v>0.1004</c:v>
                </c:pt>
                <c:pt idx="909">
                  <c:v>0.1004</c:v>
                </c:pt>
                <c:pt idx="910">
                  <c:v>0.1004</c:v>
                </c:pt>
                <c:pt idx="911">
                  <c:v>0.1004</c:v>
                </c:pt>
                <c:pt idx="912">
                  <c:v>0.1004</c:v>
                </c:pt>
                <c:pt idx="913">
                  <c:v>0.1004</c:v>
                </c:pt>
                <c:pt idx="914">
                  <c:v>0.1004</c:v>
                </c:pt>
                <c:pt idx="915">
                  <c:v>0.1004</c:v>
                </c:pt>
                <c:pt idx="916">
                  <c:v>0.1004</c:v>
                </c:pt>
                <c:pt idx="917">
                  <c:v>0.1004</c:v>
                </c:pt>
                <c:pt idx="918">
                  <c:v>0.1004</c:v>
                </c:pt>
                <c:pt idx="919">
                  <c:v>0.1004</c:v>
                </c:pt>
                <c:pt idx="920">
                  <c:v>0.1004</c:v>
                </c:pt>
                <c:pt idx="921">
                  <c:v>0.1004</c:v>
                </c:pt>
                <c:pt idx="922">
                  <c:v>0.1004</c:v>
                </c:pt>
                <c:pt idx="923">
                  <c:v>0.1004</c:v>
                </c:pt>
                <c:pt idx="924">
                  <c:v>0.1004</c:v>
                </c:pt>
                <c:pt idx="925">
                  <c:v>0.1004</c:v>
                </c:pt>
                <c:pt idx="926">
                  <c:v>0.1004</c:v>
                </c:pt>
                <c:pt idx="927">
                  <c:v>0.1004</c:v>
                </c:pt>
                <c:pt idx="928">
                  <c:v>0.1004</c:v>
                </c:pt>
                <c:pt idx="929">
                  <c:v>0.1004</c:v>
                </c:pt>
                <c:pt idx="930">
                  <c:v>0.1004</c:v>
                </c:pt>
                <c:pt idx="931">
                  <c:v>0.1004</c:v>
                </c:pt>
                <c:pt idx="932">
                  <c:v>0.1004</c:v>
                </c:pt>
                <c:pt idx="933">
                  <c:v>0.1004</c:v>
                </c:pt>
                <c:pt idx="934">
                  <c:v>0.1004</c:v>
                </c:pt>
                <c:pt idx="935">
                  <c:v>0.1004</c:v>
                </c:pt>
                <c:pt idx="936">
                  <c:v>0.1004</c:v>
                </c:pt>
                <c:pt idx="937">
                  <c:v>0.1004</c:v>
                </c:pt>
                <c:pt idx="938">
                  <c:v>0.1004</c:v>
                </c:pt>
                <c:pt idx="939">
                  <c:v>0.1004</c:v>
                </c:pt>
                <c:pt idx="940">
                  <c:v>0.1004</c:v>
                </c:pt>
                <c:pt idx="941">
                  <c:v>0.1004</c:v>
                </c:pt>
                <c:pt idx="942">
                  <c:v>0.1004</c:v>
                </c:pt>
                <c:pt idx="943">
                  <c:v>0.1004</c:v>
                </c:pt>
                <c:pt idx="944">
                  <c:v>0.1004</c:v>
                </c:pt>
                <c:pt idx="945">
                  <c:v>0.1004</c:v>
                </c:pt>
                <c:pt idx="946">
                  <c:v>0.1004</c:v>
                </c:pt>
                <c:pt idx="947">
                  <c:v>0.1004</c:v>
                </c:pt>
                <c:pt idx="948">
                  <c:v>0.1004</c:v>
                </c:pt>
                <c:pt idx="949">
                  <c:v>0.1004</c:v>
                </c:pt>
                <c:pt idx="950">
                  <c:v>0.1004</c:v>
                </c:pt>
                <c:pt idx="951">
                  <c:v>0.1004</c:v>
                </c:pt>
                <c:pt idx="952">
                  <c:v>0.1004</c:v>
                </c:pt>
                <c:pt idx="953">
                  <c:v>0.1004</c:v>
                </c:pt>
                <c:pt idx="954">
                  <c:v>0.1004</c:v>
                </c:pt>
                <c:pt idx="955">
                  <c:v>0.1004</c:v>
                </c:pt>
                <c:pt idx="956">
                  <c:v>0.1004</c:v>
                </c:pt>
                <c:pt idx="957">
                  <c:v>0.1004</c:v>
                </c:pt>
                <c:pt idx="958">
                  <c:v>0.1004</c:v>
                </c:pt>
                <c:pt idx="959">
                  <c:v>0.1004</c:v>
                </c:pt>
                <c:pt idx="960">
                  <c:v>9.9699999999999997E-2</c:v>
                </c:pt>
                <c:pt idx="961">
                  <c:v>9.9699999999999997E-2</c:v>
                </c:pt>
                <c:pt idx="962">
                  <c:v>9.9699999999999997E-2</c:v>
                </c:pt>
                <c:pt idx="963">
                  <c:v>9.9699999999999997E-2</c:v>
                </c:pt>
                <c:pt idx="964">
                  <c:v>9.9699999999999997E-2</c:v>
                </c:pt>
                <c:pt idx="965">
                  <c:v>9.9699999999999997E-2</c:v>
                </c:pt>
                <c:pt idx="966">
                  <c:v>9.9699999999999997E-2</c:v>
                </c:pt>
                <c:pt idx="967">
                  <c:v>9.9699999999999997E-2</c:v>
                </c:pt>
                <c:pt idx="968">
                  <c:v>9.9699999999999997E-2</c:v>
                </c:pt>
                <c:pt idx="969">
                  <c:v>9.9699999999999997E-2</c:v>
                </c:pt>
                <c:pt idx="970">
                  <c:v>9.9699999999999997E-2</c:v>
                </c:pt>
                <c:pt idx="971">
                  <c:v>9.9699999999999997E-2</c:v>
                </c:pt>
                <c:pt idx="972">
                  <c:v>9.9699999999999997E-2</c:v>
                </c:pt>
                <c:pt idx="973">
                  <c:v>9.9699999999999997E-2</c:v>
                </c:pt>
                <c:pt idx="974">
                  <c:v>9.9699999999999997E-2</c:v>
                </c:pt>
                <c:pt idx="975">
                  <c:v>9.9699999999999997E-2</c:v>
                </c:pt>
                <c:pt idx="976">
                  <c:v>9.9699999999999997E-2</c:v>
                </c:pt>
                <c:pt idx="977">
                  <c:v>9.9699999999999997E-2</c:v>
                </c:pt>
                <c:pt idx="978">
                  <c:v>9.9699999999999997E-2</c:v>
                </c:pt>
                <c:pt idx="979">
                  <c:v>9.9699999999999997E-2</c:v>
                </c:pt>
                <c:pt idx="980">
                  <c:v>9.9699999999999997E-2</c:v>
                </c:pt>
                <c:pt idx="981">
                  <c:v>9.9699999999999997E-2</c:v>
                </c:pt>
                <c:pt idx="982">
                  <c:v>9.9699999999999997E-2</c:v>
                </c:pt>
                <c:pt idx="983">
                  <c:v>9.9699999999999997E-2</c:v>
                </c:pt>
                <c:pt idx="984">
                  <c:v>9.9699999999999997E-2</c:v>
                </c:pt>
                <c:pt idx="985">
                  <c:v>9.9699999999999997E-2</c:v>
                </c:pt>
                <c:pt idx="986">
                  <c:v>9.9699999999999997E-2</c:v>
                </c:pt>
                <c:pt idx="987">
                  <c:v>9.9699999999999997E-2</c:v>
                </c:pt>
                <c:pt idx="988">
                  <c:v>9.9699999999999997E-2</c:v>
                </c:pt>
                <c:pt idx="989">
                  <c:v>9.9699999999999997E-2</c:v>
                </c:pt>
                <c:pt idx="990">
                  <c:v>0.10009999999999999</c:v>
                </c:pt>
                <c:pt idx="991">
                  <c:v>0.10009999999999999</c:v>
                </c:pt>
                <c:pt idx="992">
                  <c:v>0.10009999999999999</c:v>
                </c:pt>
                <c:pt idx="993">
                  <c:v>0.10009999999999999</c:v>
                </c:pt>
                <c:pt idx="994">
                  <c:v>0.10009999999999999</c:v>
                </c:pt>
                <c:pt idx="995">
                  <c:v>0.10009999999999999</c:v>
                </c:pt>
                <c:pt idx="996">
                  <c:v>0.10009999999999999</c:v>
                </c:pt>
                <c:pt idx="997">
                  <c:v>0.10009999999999999</c:v>
                </c:pt>
                <c:pt idx="998">
                  <c:v>0.10009999999999999</c:v>
                </c:pt>
                <c:pt idx="999">
                  <c:v>0.10009999999999999</c:v>
                </c:pt>
                <c:pt idx="1000">
                  <c:v>0.10009999999999999</c:v>
                </c:pt>
                <c:pt idx="1001">
                  <c:v>0.10009999999999999</c:v>
                </c:pt>
                <c:pt idx="1002">
                  <c:v>0.10009999999999999</c:v>
                </c:pt>
                <c:pt idx="1003">
                  <c:v>0.10009999999999999</c:v>
                </c:pt>
                <c:pt idx="1004">
                  <c:v>0.10009999999999999</c:v>
                </c:pt>
                <c:pt idx="1005">
                  <c:v>0.10009999999999999</c:v>
                </c:pt>
                <c:pt idx="1006">
                  <c:v>0.10009999999999999</c:v>
                </c:pt>
                <c:pt idx="1007">
                  <c:v>0.10009999999999999</c:v>
                </c:pt>
                <c:pt idx="1008">
                  <c:v>0.10009999999999999</c:v>
                </c:pt>
                <c:pt idx="1009">
                  <c:v>0.10009999999999999</c:v>
                </c:pt>
                <c:pt idx="1010">
                  <c:v>0.10009999999999999</c:v>
                </c:pt>
                <c:pt idx="1011">
                  <c:v>0.10009999999999999</c:v>
                </c:pt>
                <c:pt idx="1012">
                  <c:v>0.10009999999999999</c:v>
                </c:pt>
                <c:pt idx="1013">
                  <c:v>0.10009999999999999</c:v>
                </c:pt>
                <c:pt idx="1014">
                  <c:v>0.10009999999999999</c:v>
                </c:pt>
                <c:pt idx="1015">
                  <c:v>0.10009999999999999</c:v>
                </c:pt>
                <c:pt idx="1016">
                  <c:v>0.10009999999999999</c:v>
                </c:pt>
                <c:pt idx="1017">
                  <c:v>0.10009999999999999</c:v>
                </c:pt>
                <c:pt idx="1018">
                  <c:v>0.10009999999999999</c:v>
                </c:pt>
                <c:pt idx="1019">
                  <c:v>0.10009999999999999</c:v>
                </c:pt>
                <c:pt idx="1020">
                  <c:v>0.10050000000000001</c:v>
                </c:pt>
                <c:pt idx="1021">
                  <c:v>0.10050000000000001</c:v>
                </c:pt>
                <c:pt idx="1022">
                  <c:v>0.10050000000000001</c:v>
                </c:pt>
                <c:pt idx="1023">
                  <c:v>0.10050000000000001</c:v>
                </c:pt>
                <c:pt idx="1024">
                  <c:v>0.10050000000000001</c:v>
                </c:pt>
                <c:pt idx="1025">
                  <c:v>0.10050000000000001</c:v>
                </c:pt>
                <c:pt idx="1026">
                  <c:v>0.10050000000000001</c:v>
                </c:pt>
                <c:pt idx="1027">
                  <c:v>0.10050000000000001</c:v>
                </c:pt>
                <c:pt idx="1028">
                  <c:v>0.10050000000000001</c:v>
                </c:pt>
                <c:pt idx="1029">
                  <c:v>0.10050000000000001</c:v>
                </c:pt>
                <c:pt idx="1030">
                  <c:v>0.10050000000000001</c:v>
                </c:pt>
                <c:pt idx="1031">
                  <c:v>0.10050000000000001</c:v>
                </c:pt>
                <c:pt idx="1032">
                  <c:v>0.10050000000000001</c:v>
                </c:pt>
                <c:pt idx="1033">
                  <c:v>0.10050000000000001</c:v>
                </c:pt>
                <c:pt idx="1034">
                  <c:v>0.10050000000000001</c:v>
                </c:pt>
                <c:pt idx="1035">
                  <c:v>0.10050000000000001</c:v>
                </c:pt>
                <c:pt idx="1036">
                  <c:v>0.10050000000000001</c:v>
                </c:pt>
                <c:pt idx="1037">
                  <c:v>0.10050000000000001</c:v>
                </c:pt>
                <c:pt idx="1038">
                  <c:v>0.10050000000000001</c:v>
                </c:pt>
                <c:pt idx="1039">
                  <c:v>0.10050000000000001</c:v>
                </c:pt>
                <c:pt idx="1040">
                  <c:v>0.10050000000000001</c:v>
                </c:pt>
                <c:pt idx="1041">
                  <c:v>0.10050000000000001</c:v>
                </c:pt>
                <c:pt idx="1042">
                  <c:v>0.10050000000000001</c:v>
                </c:pt>
                <c:pt idx="1043">
                  <c:v>0.10050000000000001</c:v>
                </c:pt>
                <c:pt idx="1044">
                  <c:v>0.10050000000000001</c:v>
                </c:pt>
                <c:pt idx="1045">
                  <c:v>0.10050000000000001</c:v>
                </c:pt>
                <c:pt idx="1046">
                  <c:v>0.10050000000000001</c:v>
                </c:pt>
                <c:pt idx="1047">
                  <c:v>0.10050000000000001</c:v>
                </c:pt>
                <c:pt idx="1048">
                  <c:v>0.10050000000000001</c:v>
                </c:pt>
                <c:pt idx="1049">
                  <c:v>0.10050000000000001</c:v>
                </c:pt>
                <c:pt idx="1050">
                  <c:v>0.1009</c:v>
                </c:pt>
                <c:pt idx="1051">
                  <c:v>0.1009</c:v>
                </c:pt>
                <c:pt idx="1052">
                  <c:v>0.1009</c:v>
                </c:pt>
                <c:pt idx="1053">
                  <c:v>0.1009</c:v>
                </c:pt>
                <c:pt idx="1054">
                  <c:v>0.1009</c:v>
                </c:pt>
                <c:pt idx="1055">
                  <c:v>0.1009</c:v>
                </c:pt>
                <c:pt idx="1056">
                  <c:v>0.1009</c:v>
                </c:pt>
                <c:pt idx="1057">
                  <c:v>0.1009</c:v>
                </c:pt>
                <c:pt idx="1058">
                  <c:v>0.1009</c:v>
                </c:pt>
                <c:pt idx="1059">
                  <c:v>0.1009</c:v>
                </c:pt>
                <c:pt idx="1060">
                  <c:v>0.1009</c:v>
                </c:pt>
                <c:pt idx="1061">
                  <c:v>0.1009</c:v>
                </c:pt>
                <c:pt idx="1062">
                  <c:v>0.1009</c:v>
                </c:pt>
                <c:pt idx="1063">
                  <c:v>0.1009</c:v>
                </c:pt>
                <c:pt idx="1064">
                  <c:v>0.1009</c:v>
                </c:pt>
                <c:pt idx="1065">
                  <c:v>0.1009</c:v>
                </c:pt>
                <c:pt idx="1066">
                  <c:v>0.1009</c:v>
                </c:pt>
                <c:pt idx="1067">
                  <c:v>0.1009</c:v>
                </c:pt>
                <c:pt idx="1068">
                  <c:v>0.1009</c:v>
                </c:pt>
                <c:pt idx="1069">
                  <c:v>0.1009</c:v>
                </c:pt>
                <c:pt idx="1070">
                  <c:v>0.1009</c:v>
                </c:pt>
                <c:pt idx="1071">
                  <c:v>0.1009</c:v>
                </c:pt>
                <c:pt idx="1072">
                  <c:v>0.1009</c:v>
                </c:pt>
                <c:pt idx="1073">
                  <c:v>0.1009</c:v>
                </c:pt>
                <c:pt idx="1074">
                  <c:v>0.1009</c:v>
                </c:pt>
                <c:pt idx="1075">
                  <c:v>0.1009</c:v>
                </c:pt>
                <c:pt idx="1076">
                  <c:v>0.1009</c:v>
                </c:pt>
                <c:pt idx="1077">
                  <c:v>0.1009</c:v>
                </c:pt>
                <c:pt idx="1078">
                  <c:v>0.1009</c:v>
                </c:pt>
                <c:pt idx="1079">
                  <c:v>0.1009</c:v>
                </c:pt>
                <c:pt idx="1080">
                  <c:v>0.1013</c:v>
                </c:pt>
                <c:pt idx="1081">
                  <c:v>0.1013</c:v>
                </c:pt>
                <c:pt idx="1082">
                  <c:v>0.1013</c:v>
                </c:pt>
                <c:pt idx="1083">
                  <c:v>0.1013</c:v>
                </c:pt>
                <c:pt idx="1084">
                  <c:v>0.1013</c:v>
                </c:pt>
                <c:pt idx="1085">
                  <c:v>0.1013</c:v>
                </c:pt>
                <c:pt idx="1086">
                  <c:v>0.1013</c:v>
                </c:pt>
                <c:pt idx="1087">
                  <c:v>0.1013</c:v>
                </c:pt>
                <c:pt idx="1088">
                  <c:v>0.1013</c:v>
                </c:pt>
                <c:pt idx="1089">
                  <c:v>0.1013</c:v>
                </c:pt>
                <c:pt idx="1090">
                  <c:v>0.1013</c:v>
                </c:pt>
                <c:pt idx="1091">
                  <c:v>0.1013</c:v>
                </c:pt>
                <c:pt idx="1092">
                  <c:v>0.1013</c:v>
                </c:pt>
                <c:pt idx="1093">
                  <c:v>0.1013</c:v>
                </c:pt>
                <c:pt idx="1094">
                  <c:v>0.1013</c:v>
                </c:pt>
                <c:pt idx="1095">
                  <c:v>0.1013</c:v>
                </c:pt>
                <c:pt idx="1096">
                  <c:v>0.1013</c:v>
                </c:pt>
                <c:pt idx="1097">
                  <c:v>0.1013</c:v>
                </c:pt>
                <c:pt idx="1098">
                  <c:v>0.1013</c:v>
                </c:pt>
                <c:pt idx="1099">
                  <c:v>0.1013</c:v>
                </c:pt>
                <c:pt idx="1100">
                  <c:v>0.1013</c:v>
                </c:pt>
                <c:pt idx="1101">
                  <c:v>0.1013</c:v>
                </c:pt>
                <c:pt idx="1102">
                  <c:v>0.1013</c:v>
                </c:pt>
                <c:pt idx="1103">
                  <c:v>0.1013</c:v>
                </c:pt>
                <c:pt idx="1104">
                  <c:v>0.1013</c:v>
                </c:pt>
                <c:pt idx="1105">
                  <c:v>0.1013</c:v>
                </c:pt>
                <c:pt idx="1106">
                  <c:v>0.1013</c:v>
                </c:pt>
                <c:pt idx="1107">
                  <c:v>0.1013</c:v>
                </c:pt>
                <c:pt idx="1108">
                  <c:v>0.1013</c:v>
                </c:pt>
                <c:pt idx="1109">
                  <c:v>0.1013</c:v>
                </c:pt>
                <c:pt idx="1110">
                  <c:v>0.1017</c:v>
                </c:pt>
                <c:pt idx="1111">
                  <c:v>0.1017</c:v>
                </c:pt>
                <c:pt idx="1112">
                  <c:v>0.1017</c:v>
                </c:pt>
                <c:pt idx="1113">
                  <c:v>0.1017</c:v>
                </c:pt>
                <c:pt idx="1114">
                  <c:v>0.1017</c:v>
                </c:pt>
                <c:pt idx="1115">
                  <c:v>0.1017</c:v>
                </c:pt>
                <c:pt idx="1116">
                  <c:v>0.1017</c:v>
                </c:pt>
                <c:pt idx="1117">
                  <c:v>0.1017</c:v>
                </c:pt>
                <c:pt idx="1118">
                  <c:v>0.1017</c:v>
                </c:pt>
                <c:pt idx="1119">
                  <c:v>0.1017</c:v>
                </c:pt>
                <c:pt idx="1120">
                  <c:v>0.1017</c:v>
                </c:pt>
                <c:pt idx="1121">
                  <c:v>0.1017</c:v>
                </c:pt>
                <c:pt idx="1122">
                  <c:v>0.1017</c:v>
                </c:pt>
                <c:pt idx="1123">
                  <c:v>0.1017</c:v>
                </c:pt>
                <c:pt idx="1124">
                  <c:v>0.1017</c:v>
                </c:pt>
                <c:pt idx="1125">
                  <c:v>0.1017</c:v>
                </c:pt>
                <c:pt idx="1126">
                  <c:v>0.1017</c:v>
                </c:pt>
                <c:pt idx="1127">
                  <c:v>0.1017</c:v>
                </c:pt>
                <c:pt idx="1128">
                  <c:v>0.1017</c:v>
                </c:pt>
                <c:pt idx="1129">
                  <c:v>0.1017</c:v>
                </c:pt>
                <c:pt idx="1130">
                  <c:v>0.1017</c:v>
                </c:pt>
                <c:pt idx="1131">
                  <c:v>0.1017</c:v>
                </c:pt>
                <c:pt idx="1132">
                  <c:v>0.1017</c:v>
                </c:pt>
                <c:pt idx="1133">
                  <c:v>0.1017</c:v>
                </c:pt>
                <c:pt idx="1134">
                  <c:v>0.1017</c:v>
                </c:pt>
                <c:pt idx="1135">
                  <c:v>0.1017</c:v>
                </c:pt>
                <c:pt idx="1136">
                  <c:v>0.1017</c:v>
                </c:pt>
                <c:pt idx="1137">
                  <c:v>0.1017</c:v>
                </c:pt>
                <c:pt idx="1138">
                  <c:v>0.1017</c:v>
                </c:pt>
                <c:pt idx="1139">
                  <c:v>0.1017</c:v>
                </c:pt>
                <c:pt idx="1140">
                  <c:v>0.1021</c:v>
                </c:pt>
                <c:pt idx="1141">
                  <c:v>0.1021</c:v>
                </c:pt>
                <c:pt idx="1142">
                  <c:v>0.1021</c:v>
                </c:pt>
                <c:pt idx="1143">
                  <c:v>0.1021</c:v>
                </c:pt>
                <c:pt idx="1144">
                  <c:v>0.1021</c:v>
                </c:pt>
                <c:pt idx="1145">
                  <c:v>0.1021</c:v>
                </c:pt>
                <c:pt idx="1146">
                  <c:v>0.1021</c:v>
                </c:pt>
                <c:pt idx="1147">
                  <c:v>0.1021</c:v>
                </c:pt>
                <c:pt idx="1148">
                  <c:v>0.1021</c:v>
                </c:pt>
                <c:pt idx="1149">
                  <c:v>0.1021</c:v>
                </c:pt>
                <c:pt idx="1150">
                  <c:v>0.1021</c:v>
                </c:pt>
                <c:pt idx="1151">
                  <c:v>0.1021</c:v>
                </c:pt>
                <c:pt idx="1152">
                  <c:v>0.1021</c:v>
                </c:pt>
                <c:pt idx="1153">
                  <c:v>0.1021</c:v>
                </c:pt>
                <c:pt idx="1154">
                  <c:v>0.1021</c:v>
                </c:pt>
                <c:pt idx="1155">
                  <c:v>0.1021</c:v>
                </c:pt>
                <c:pt idx="1156">
                  <c:v>0.1021</c:v>
                </c:pt>
                <c:pt idx="1157">
                  <c:v>0.1021</c:v>
                </c:pt>
                <c:pt idx="1158">
                  <c:v>0.1021</c:v>
                </c:pt>
                <c:pt idx="1159">
                  <c:v>0.1021</c:v>
                </c:pt>
                <c:pt idx="1160">
                  <c:v>0.1021</c:v>
                </c:pt>
                <c:pt idx="1161">
                  <c:v>0.1021</c:v>
                </c:pt>
                <c:pt idx="1162">
                  <c:v>0.1021</c:v>
                </c:pt>
                <c:pt idx="1163">
                  <c:v>0.1021</c:v>
                </c:pt>
                <c:pt idx="1164">
                  <c:v>0.1021</c:v>
                </c:pt>
                <c:pt idx="1165">
                  <c:v>0.1021</c:v>
                </c:pt>
                <c:pt idx="1166">
                  <c:v>0.1021</c:v>
                </c:pt>
                <c:pt idx="1167">
                  <c:v>0.1021</c:v>
                </c:pt>
                <c:pt idx="1168">
                  <c:v>0.1021</c:v>
                </c:pt>
                <c:pt idx="1169">
                  <c:v>0.1021</c:v>
                </c:pt>
                <c:pt idx="1170">
                  <c:v>0.10249999999999999</c:v>
                </c:pt>
                <c:pt idx="1171">
                  <c:v>0.10249999999999999</c:v>
                </c:pt>
                <c:pt idx="1172">
                  <c:v>0.10249999999999999</c:v>
                </c:pt>
                <c:pt idx="1173">
                  <c:v>0.10249999999999999</c:v>
                </c:pt>
                <c:pt idx="1174">
                  <c:v>0.10249999999999999</c:v>
                </c:pt>
                <c:pt idx="1175">
                  <c:v>0.10249999999999999</c:v>
                </c:pt>
                <c:pt idx="1176">
                  <c:v>0.10249999999999999</c:v>
                </c:pt>
                <c:pt idx="1177">
                  <c:v>0.10249999999999999</c:v>
                </c:pt>
                <c:pt idx="1178">
                  <c:v>0.10249999999999999</c:v>
                </c:pt>
                <c:pt idx="1179">
                  <c:v>0.10249999999999999</c:v>
                </c:pt>
                <c:pt idx="1180">
                  <c:v>0.10249999999999999</c:v>
                </c:pt>
                <c:pt idx="1181">
                  <c:v>0.10249999999999999</c:v>
                </c:pt>
                <c:pt idx="1182">
                  <c:v>0.10249999999999999</c:v>
                </c:pt>
                <c:pt idx="1183">
                  <c:v>0.10249999999999999</c:v>
                </c:pt>
                <c:pt idx="1184">
                  <c:v>0.10249999999999999</c:v>
                </c:pt>
                <c:pt idx="1185">
                  <c:v>0.10249999999999999</c:v>
                </c:pt>
                <c:pt idx="1186">
                  <c:v>0.10249999999999999</c:v>
                </c:pt>
                <c:pt idx="1187">
                  <c:v>0.10249999999999999</c:v>
                </c:pt>
                <c:pt idx="1188">
                  <c:v>0.10249999999999999</c:v>
                </c:pt>
                <c:pt idx="1189">
                  <c:v>0.10249999999999999</c:v>
                </c:pt>
                <c:pt idx="1190">
                  <c:v>0.10249999999999999</c:v>
                </c:pt>
                <c:pt idx="1191">
                  <c:v>0.10249999999999999</c:v>
                </c:pt>
                <c:pt idx="1192">
                  <c:v>0.10249999999999999</c:v>
                </c:pt>
                <c:pt idx="1193">
                  <c:v>0.10249999999999999</c:v>
                </c:pt>
                <c:pt idx="1194">
                  <c:v>0.10249999999999999</c:v>
                </c:pt>
                <c:pt idx="1195">
                  <c:v>0.10249999999999999</c:v>
                </c:pt>
                <c:pt idx="1196">
                  <c:v>0.10249999999999999</c:v>
                </c:pt>
                <c:pt idx="1197">
                  <c:v>0.10249999999999999</c:v>
                </c:pt>
                <c:pt idx="1198">
                  <c:v>0.10249999999999999</c:v>
                </c:pt>
                <c:pt idx="1199">
                  <c:v>0.10249999999999999</c:v>
                </c:pt>
                <c:pt idx="1200">
                  <c:v>0.10249999999999999</c:v>
                </c:pt>
                <c:pt idx="1201">
                  <c:v>0.10249999999999999</c:v>
                </c:pt>
                <c:pt idx="1202">
                  <c:v>0.10249999999999999</c:v>
                </c:pt>
                <c:pt idx="1203">
                  <c:v>0.10249999999999999</c:v>
                </c:pt>
                <c:pt idx="1204">
                  <c:v>0.10249999999999999</c:v>
                </c:pt>
                <c:pt idx="1205">
                  <c:v>0.10249999999999999</c:v>
                </c:pt>
                <c:pt idx="1206">
                  <c:v>0.10249999999999999</c:v>
                </c:pt>
                <c:pt idx="1207">
                  <c:v>0.10249999999999999</c:v>
                </c:pt>
                <c:pt idx="1208">
                  <c:v>0.10249999999999999</c:v>
                </c:pt>
                <c:pt idx="1209">
                  <c:v>0.10249999999999999</c:v>
                </c:pt>
                <c:pt idx="1210">
                  <c:v>0.10249999999999999</c:v>
                </c:pt>
                <c:pt idx="1211">
                  <c:v>0.10249999999999999</c:v>
                </c:pt>
                <c:pt idx="1212">
                  <c:v>0.10249999999999999</c:v>
                </c:pt>
                <c:pt idx="1213">
                  <c:v>0.10249999999999999</c:v>
                </c:pt>
                <c:pt idx="1214">
                  <c:v>0.10249999999999999</c:v>
                </c:pt>
                <c:pt idx="1215">
                  <c:v>0.10249999999999999</c:v>
                </c:pt>
                <c:pt idx="1216">
                  <c:v>0.10249999999999999</c:v>
                </c:pt>
                <c:pt idx="1217">
                  <c:v>0.10249999999999999</c:v>
                </c:pt>
                <c:pt idx="1218">
                  <c:v>0.10249999999999999</c:v>
                </c:pt>
                <c:pt idx="1219">
                  <c:v>0.10249999999999999</c:v>
                </c:pt>
                <c:pt idx="1220">
                  <c:v>0.10249999999999999</c:v>
                </c:pt>
                <c:pt idx="1221">
                  <c:v>0.10249999999999999</c:v>
                </c:pt>
                <c:pt idx="1222">
                  <c:v>0.10249999999999999</c:v>
                </c:pt>
                <c:pt idx="1223">
                  <c:v>0.10249999999999999</c:v>
                </c:pt>
                <c:pt idx="1224">
                  <c:v>0.10249999999999999</c:v>
                </c:pt>
                <c:pt idx="1225">
                  <c:v>0.10249999999999999</c:v>
                </c:pt>
                <c:pt idx="1226">
                  <c:v>0.10249999999999999</c:v>
                </c:pt>
                <c:pt idx="1227">
                  <c:v>0.10249999999999999</c:v>
                </c:pt>
                <c:pt idx="1228">
                  <c:v>0.10249999999999999</c:v>
                </c:pt>
                <c:pt idx="1229">
                  <c:v>0.10249999999999999</c:v>
                </c:pt>
                <c:pt idx="1230">
                  <c:v>0.10249999999999999</c:v>
                </c:pt>
                <c:pt idx="1231">
                  <c:v>0.10249999999999999</c:v>
                </c:pt>
                <c:pt idx="1232">
                  <c:v>0.10249999999999999</c:v>
                </c:pt>
                <c:pt idx="1233">
                  <c:v>0.10249999999999999</c:v>
                </c:pt>
                <c:pt idx="1234">
                  <c:v>0.10249999999999999</c:v>
                </c:pt>
                <c:pt idx="1235">
                  <c:v>0.10249999999999999</c:v>
                </c:pt>
                <c:pt idx="1236">
                  <c:v>0.10249999999999999</c:v>
                </c:pt>
                <c:pt idx="1237">
                  <c:v>0.10249999999999999</c:v>
                </c:pt>
                <c:pt idx="1238">
                  <c:v>0.10249999999999999</c:v>
                </c:pt>
                <c:pt idx="1239">
                  <c:v>0.10249999999999999</c:v>
                </c:pt>
                <c:pt idx="1240">
                  <c:v>0.10249999999999999</c:v>
                </c:pt>
                <c:pt idx="1241">
                  <c:v>0.10249999999999999</c:v>
                </c:pt>
                <c:pt idx="1242">
                  <c:v>0.10249999999999999</c:v>
                </c:pt>
                <c:pt idx="1243">
                  <c:v>0.10249999999999999</c:v>
                </c:pt>
                <c:pt idx="1244">
                  <c:v>0.10249999999999999</c:v>
                </c:pt>
                <c:pt idx="1245">
                  <c:v>0.10249999999999999</c:v>
                </c:pt>
                <c:pt idx="1246">
                  <c:v>0.10249999999999999</c:v>
                </c:pt>
                <c:pt idx="1247">
                  <c:v>0.10249999999999999</c:v>
                </c:pt>
                <c:pt idx="1248">
                  <c:v>0.10249999999999999</c:v>
                </c:pt>
                <c:pt idx="1249">
                  <c:v>0.10249999999999999</c:v>
                </c:pt>
                <c:pt idx="1250">
                  <c:v>0.10249999999999999</c:v>
                </c:pt>
                <c:pt idx="1251">
                  <c:v>0.10249999999999999</c:v>
                </c:pt>
                <c:pt idx="1252">
                  <c:v>0.10249999999999999</c:v>
                </c:pt>
                <c:pt idx="1253">
                  <c:v>0.10249999999999999</c:v>
                </c:pt>
                <c:pt idx="1254">
                  <c:v>0.10249999999999999</c:v>
                </c:pt>
                <c:pt idx="1255">
                  <c:v>0.10249999999999999</c:v>
                </c:pt>
                <c:pt idx="1256">
                  <c:v>0.10249999999999999</c:v>
                </c:pt>
                <c:pt idx="1257">
                  <c:v>0.10249999999999999</c:v>
                </c:pt>
                <c:pt idx="1258">
                  <c:v>0.10249999999999999</c:v>
                </c:pt>
                <c:pt idx="1259">
                  <c:v>0.10249999999999999</c:v>
                </c:pt>
                <c:pt idx="1260">
                  <c:v>0.10249999999999999</c:v>
                </c:pt>
                <c:pt idx="1261">
                  <c:v>0.10249999999999999</c:v>
                </c:pt>
                <c:pt idx="1262">
                  <c:v>0.10249999999999999</c:v>
                </c:pt>
                <c:pt idx="1263">
                  <c:v>0.10249999999999999</c:v>
                </c:pt>
                <c:pt idx="1264">
                  <c:v>0.10249999999999999</c:v>
                </c:pt>
                <c:pt idx="1265">
                  <c:v>0.10249999999999999</c:v>
                </c:pt>
                <c:pt idx="1266">
                  <c:v>0.10249999999999999</c:v>
                </c:pt>
                <c:pt idx="1267">
                  <c:v>0.10249999999999999</c:v>
                </c:pt>
                <c:pt idx="1268">
                  <c:v>0.10249999999999999</c:v>
                </c:pt>
                <c:pt idx="1269">
                  <c:v>0.10249999999999999</c:v>
                </c:pt>
                <c:pt idx="1270">
                  <c:v>0.10249999999999999</c:v>
                </c:pt>
                <c:pt idx="1271">
                  <c:v>0.10249999999999999</c:v>
                </c:pt>
                <c:pt idx="1272">
                  <c:v>0.10249999999999999</c:v>
                </c:pt>
                <c:pt idx="1273">
                  <c:v>0.10249999999999999</c:v>
                </c:pt>
                <c:pt idx="1274">
                  <c:v>0.10249999999999999</c:v>
                </c:pt>
                <c:pt idx="1275">
                  <c:v>0.10249999999999999</c:v>
                </c:pt>
                <c:pt idx="1276">
                  <c:v>0.10249999999999999</c:v>
                </c:pt>
                <c:pt idx="1277">
                  <c:v>0.10249999999999999</c:v>
                </c:pt>
                <c:pt idx="1278">
                  <c:v>0.10249999999999999</c:v>
                </c:pt>
                <c:pt idx="1279">
                  <c:v>0.10249999999999999</c:v>
                </c:pt>
                <c:pt idx="1280">
                  <c:v>0.10249999999999999</c:v>
                </c:pt>
                <c:pt idx="1281">
                  <c:v>0.10249999999999999</c:v>
                </c:pt>
                <c:pt idx="1282">
                  <c:v>0.10249999999999999</c:v>
                </c:pt>
                <c:pt idx="1283">
                  <c:v>0.10249999999999999</c:v>
                </c:pt>
                <c:pt idx="1284">
                  <c:v>0.10249999999999999</c:v>
                </c:pt>
                <c:pt idx="1285">
                  <c:v>0.10249999999999999</c:v>
                </c:pt>
                <c:pt idx="1286">
                  <c:v>0.10249999999999999</c:v>
                </c:pt>
                <c:pt idx="1287">
                  <c:v>0.10249999999999999</c:v>
                </c:pt>
                <c:pt idx="1288">
                  <c:v>0.10249999999999999</c:v>
                </c:pt>
                <c:pt idx="1289">
                  <c:v>0.10249999999999999</c:v>
                </c:pt>
                <c:pt idx="1290">
                  <c:v>0.10249999999999999</c:v>
                </c:pt>
                <c:pt idx="1291">
                  <c:v>0.10249999999999999</c:v>
                </c:pt>
                <c:pt idx="1292">
                  <c:v>0.10249999999999999</c:v>
                </c:pt>
                <c:pt idx="1293">
                  <c:v>0.10249999999999999</c:v>
                </c:pt>
                <c:pt idx="1294">
                  <c:v>0.10249999999999999</c:v>
                </c:pt>
                <c:pt idx="1295">
                  <c:v>0.10249999999999999</c:v>
                </c:pt>
                <c:pt idx="1296">
                  <c:v>0.10249999999999999</c:v>
                </c:pt>
                <c:pt idx="1297">
                  <c:v>0.10249999999999999</c:v>
                </c:pt>
                <c:pt idx="1298">
                  <c:v>0.10249999999999999</c:v>
                </c:pt>
                <c:pt idx="1299">
                  <c:v>0.10249999999999999</c:v>
                </c:pt>
                <c:pt idx="1300">
                  <c:v>0.10249999999999999</c:v>
                </c:pt>
                <c:pt idx="1301">
                  <c:v>0.10249999999999999</c:v>
                </c:pt>
                <c:pt idx="1302">
                  <c:v>0.10249999999999999</c:v>
                </c:pt>
                <c:pt idx="1303">
                  <c:v>0.10249999999999999</c:v>
                </c:pt>
                <c:pt idx="1304">
                  <c:v>0.10249999999999999</c:v>
                </c:pt>
                <c:pt idx="1305">
                  <c:v>0.10249999999999999</c:v>
                </c:pt>
                <c:pt idx="1306">
                  <c:v>0.10249999999999999</c:v>
                </c:pt>
                <c:pt idx="1307">
                  <c:v>0.10249999999999999</c:v>
                </c:pt>
                <c:pt idx="1308">
                  <c:v>0.10249999999999999</c:v>
                </c:pt>
                <c:pt idx="1309">
                  <c:v>0.10249999999999999</c:v>
                </c:pt>
                <c:pt idx="1310">
                  <c:v>0.10249999999999999</c:v>
                </c:pt>
                <c:pt idx="1311">
                  <c:v>0.10249999999999999</c:v>
                </c:pt>
                <c:pt idx="1312">
                  <c:v>0.10249999999999999</c:v>
                </c:pt>
                <c:pt idx="1313">
                  <c:v>0.10249999999999999</c:v>
                </c:pt>
                <c:pt idx="1314">
                  <c:v>0.10249999999999999</c:v>
                </c:pt>
                <c:pt idx="1315">
                  <c:v>0.10249999999999999</c:v>
                </c:pt>
                <c:pt idx="1316">
                  <c:v>0.10249999999999999</c:v>
                </c:pt>
                <c:pt idx="1317">
                  <c:v>0.10249999999999999</c:v>
                </c:pt>
                <c:pt idx="1318">
                  <c:v>0.10249999999999999</c:v>
                </c:pt>
                <c:pt idx="1319">
                  <c:v>0.10249999999999999</c:v>
                </c:pt>
                <c:pt idx="1320">
                  <c:v>0.10249999999999999</c:v>
                </c:pt>
                <c:pt idx="1321">
                  <c:v>0.10249999999999999</c:v>
                </c:pt>
                <c:pt idx="1322">
                  <c:v>0.10249999999999999</c:v>
                </c:pt>
                <c:pt idx="1323">
                  <c:v>0.10249999999999999</c:v>
                </c:pt>
                <c:pt idx="1324">
                  <c:v>0.10249999999999999</c:v>
                </c:pt>
                <c:pt idx="1325">
                  <c:v>0.10249999999999999</c:v>
                </c:pt>
                <c:pt idx="1326">
                  <c:v>0.10249999999999999</c:v>
                </c:pt>
                <c:pt idx="1327">
                  <c:v>0.10249999999999999</c:v>
                </c:pt>
                <c:pt idx="1328">
                  <c:v>0.10249999999999999</c:v>
                </c:pt>
                <c:pt idx="1329">
                  <c:v>0.10249999999999999</c:v>
                </c:pt>
                <c:pt idx="1330">
                  <c:v>0.10249999999999999</c:v>
                </c:pt>
                <c:pt idx="1331">
                  <c:v>0.10249999999999999</c:v>
                </c:pt>
                <c:pt idx="1332">
                  <c:v>0.10249999999999999</c:v>
                </c:pt>
                <c:pt idx="1333">
                  <c:v>0.10249999999999999</c:v>
                </c:pt>
                <c:pt idx="1334">
                  <c:v>0.10249999999999999</c:v>
                </c:pt>
                <c:pt idx="1335">
                  <c:v>0.10249999999999999</c:v>
                </c:pt>
                <c:pt idx="1336">
                  <c:v>0.10249999999999999</c:v>
                </c:pt>
                <c:pt idx="1337">
                  <c:v>0.10249999999999999</c:v>
                </c:pt>
                <c:pt idx="1338">
                  <c:v>0.10249999999999999</c:v>
                </c:pt>
                <c:pt idx="1339">
                  <c:v>0.10249999999999999</c:v>
                </c:pt>
                <c:pt idx="1340">
                  <c:v>0.10249999999999999</c:v>
                </c:pt>
                <c:pt idx="1341">
                  <c:v>0.10249999999999999</c:v>
                </c:pt>
                <c:pt idx="1342">
                  <c:v>0.10249999999999999</c:v>
                </c:pt>
                <c:pt idx="1343">
                  <c:v>0.10249999999999999</c:v>
                </c:pt>
                <c:pt idx="1344">
                  <c:v>0.10249999999999999</c:v>
                </c:pt>
                <c:pt idx="1345">
                  <c:v>0.10249999999999999</c:v>
                </c:pt>
                <c:pt idx="1346">
                  <c:v>0.10249999999999999</c:v>
                </c:pt>
                <c:pt idx="1347">
                  <c:v>0.10249999999999999</c:v>
                </c:pt>
                <c:pt idx="1348">
                  <c:v>0.10249999999999999</c:v>
                </c:pt>
                <c:pt idx="1349">
                  <c:v>0.10249999999999999</c:v>
                </c:pt>
                <c:pt idx="1350">
                  <c:v>0.10249999999999999</c:v>
                </c:pt>
                <c:pt idx="1351">
                  <c:v>0.10249999999999999</c:v>
                </c:pt>
                <c:pt idx="1352">
                  <c:v>0.10249999999999999</c:v>
                </c:pt>
                <c:pt idx="1353">
                  <c:v>0.10249999999999999</c:v>
                </c:pt>
                <c:pt idx="1354">
                  <c:v>0.10249999999999999</c:v>
                </c:pt>
                <c:pt idx="1355">
                  <c:v>0.10249999999999999</c:v>
                </c:pt>
                <c:pt idx="1356">
                  <c:v>0.10249999999999999</c:v>
                </c:pt>
                <c:pt idx="1357">
                  <c:v>0.10249999999999999</c:v>
                </c:pt>
                <c:pt idx="1358">
                  <c:v>0.10249999999999999</c:v>
                </c:pt>
                <c:pt idx="1359">
                  <c:v>0.10249999999999999</c:v>
                </c:pt>
                <c:pt idx="1360">
                  <c:v>0.10249999999999999</c:v>
                </c:pt>
                <c:pt idx="1361">
                  <c:v>0.10249999999999999</c:v>
                </c:pt>
                <c:pt idx="1362">
                  <c:v>0.10249999999999999</c:v>
                </c:pt>
                <c:pt idx="1363">
                  <c:v>0.10249999999999999</c:v>
                </c:pt>
                <c:pt idx="1364">
                  <c:v>0.10249999999999999</c:v>
                </c:pt>
                <c:pt idx="1365">
                  <c:v>0.10249999999999999</c:v>
                </c:pt>
                <c:pt idx="1366">
                  <c:v>0.10249999999999999</c:v>
                </c:pt>
                <c:pt idx="1367">
                  <c:v>0.10249999999999999</c:v>
                </c:pt>
                <c:pt idx="1368">
                  <c:v>0.10249999999999999</c:v>
                </c:pt>
                <c:pt idx="1369">
                  <c:v>0.10249999999999999</c:v>
                </c:pt>
                <c:pt idx="1370">
                  <c:v>0.10249999999999999</c:v>
                </c:pt>
                <c:pt idx="1371">
                  <c:v>0.10249999999999999</c:v>
                </c:pt>
                <c:pt idx="1372">
                  <c:v>0.10249999999999999</c:v>
                </c:pt>
                <c:pt idx="1373">
                  <c:v>0.10249999999999999</c:v>
                </c:pt>
                <c:pt idx="1374">
                  <c:v>0.10249999999999999</c:v>
                </c:pt>
                <c:pt idx="1375">
                  <c:v>0.10249999999999999</c:v>
                </c:pt>
                <c:pt idx="1376">
                  <c:v>0.10249999999999999</c:v>
                </c:pt>
                <c:pt idx="1377">
                  <c:v>0.10249999999999999</c:v>
                </c:pt>
                <c:pt idx="1378">
                  <c:v>0.10249999999999999</c:v>
                </c:pt>
                <c:pt idx="1379">
                  <c:v>0.10249999999999999</c:v>
                </c:pt>
                <c:pt idx="1380">
                  <c:v>0.10249999999999999</c:v>
                </c:pt>
                <c:pt idx="1381">
                  <c:v>0.10249999999999999</c:v>
                </c:pt>
                <c:pt idx="1382">
                  <c:v>0.10249999999999999</c:v>
                </c:pt>
                <c:pt idx="1383">
                  <c:v>0.10249999999999999</c:v>
                </c:pt>
                <c:pt idx="1384">
                  <c:v>0.10249999999999999</c:v>
                </c:pt>
                <c:pt idx="1385">
                  <c:v>0.10249999999999999</c:v>
                </c:pt>
                <c:pt idx="1386">
                  <c:v>0.10249999999999999</c:v>
                </c:pt>
                <c:pt idx="1387">
                  <c:v>0.10249999999999999</c:v>
                </c:pt>
                <c:pt idx="1388">
                  <c:v>0.10249999999999999</c:v>
                </c:pt>
                <c:pt idx="1389">
                  <c:v>0.10249999999999999</c:v>
                </c:pt>
                <c:pt idx="1390">
                  <c:v>0.10249999999999999</c:v>
                </c:pt>
                <c:pt idx="1391">
                  <c:v>0.10249999999999999</c:v>
                </c:pt>
                <c:pt idx="1392">
                  <c:v>0.10249999999999999</c:v>
                </c:pt>
                <c:pt idx="1393">
                  <c:v>0.10249999999999999</c:v>
                </c:pt>
                <c:pt idx="1394">
                  <c:v>0.10249999999999999</c:v>
                </c:pt>
                <c:pt idx="1395">
                  <c:v>0.10249999999999999</c:v>
                </c:pt>
                <c:pt idx="1396">
                  <c:v>0.10249999999999999</c:v>
                </c:pt>
                <c:pt idx="1397">
                  <c:v>0.10249999999999999</c:v>
                </c:pt>
                <c:pt idx="1398">
                  <c:v>0.10249999999999999</c:v>
                </c:pt>
                <c:pt idx="1399">
                  <c:v>0.10249999999999999</c:v>
                </c:pt>
                <c:pt idx="1400">
                  <c:v>0.10249999999999999</c:v>
                </c:pt>
                <c:pt idx="1401">
                  <c:v>0.10249999999999999</c:v>
                </c:pt>
                <c:pt idx="1402">
                  <c:v>0.10249999999999999</c:v>
                </c:pt>
                <c:pt idx="1403">
                  <c:v>0.10249999999999999</c:v>
                </c:pt>
                <c:pt idx="1404">
                  <c:v>0.10249999999999999</c:v>
                </c:pt>
                <c:pt idx="1405">
                  <c:v>0.10249999999999999</c:v>
                </c:pt>
                <c:pt idx="1406">
                  <c:v>0.10249999999999999</c:v>
                </c:pt>
                <c:pt idx="1407">
                  <c:v>0.10249999999999999</c:v>
                </c:pt>
                <c:pt idx="1408">
                  <c:v>0.1018</c:v>
                </c:pt>
                <c:pt idx="1409">
                  <c:v>0.1018</c:v>
                </c:pt>
                <c:pt idx="1410">
                  <c:v>0.1018</c:v>
                </c:pt>
                <c:pt idx="1411">
                  <c:v>0.1018</c:v>
                </c:pt>
                <c:pt idx="1412">
                  <c:v>0.1018</c:v>
                </c:pt>
                <c:pt idx="1413">
                  <c:v>0.1018</c:v>
                </c:pt>
                <c:pt idx="1414">
                  <c:v>0.1018</c:v>
                </c:pt>
                <c:pt idx="1415">
                  <c:v>0.1018</c:v>
                </c:pt>
                <c:pt idx="1416">
                  <c:v>0.1018</c:v>
                </c:pt>
                <c:pt idx="1417">
                  <c:v>0.1018</c:v>
                </c:pt>
                <c:pt idx="1418">
                  <c:v>0.1018</c:v>
                </c:pt>
                <c:pt idx="1419">
                  <c:v>0.1018</c:v>
                </c:pt>
                <c:pt idx="1420">
                  <c:v>0.1018</c:v>
                </c:pt>
                <c:pt idx="1421">
                  <c:v>0.1018</c:v>
                </c:pt>
                <c:pt idx="1422">
                  <c:v>0.1018</c:v>
                </c:pt>
                <c:pt idx="1423">
                  <c:v>0.1018</c:v>
                </c:pt>
                <c:pt idx="1424">
                  <c:v>0.1018</c:v>
                </c:pt>
                <c:pt idx="1425">
                  <c:v>0.1018</c:v>
                </c:pt>
                <c:pt idx="1426">
                  <c:v>0.1018</c:v>
                </c:pt>
                <c:pt idx="1427">
                  <c:v>0.1018</c:v>
                </c:pt>
                <c:pt idx="1428">
                  <c:v>0.1018</c:v>
                </c:pt>
                <c:pt idx="1429">
                  <c:v>0.1018</c:v>
                </c:pt>
                <c:pt idx="1430">
                  <c:v>0.1018</c:v>
                </c:pt>
                <c:pt idx="1431">
                  <c:v>0.1018</c:v>
                </c:pt>
                <c:pt idx="1432">
                  <c:v>0.1018</c:v>
                </c:pt>
                <c:pt idx="1433">
                  <c:v>0.1018</c:v>
                </c:pt>
                <c:pt idx="1434">
                  <c:v>0.1018</c:v>
                </c:pt>
                <c:pt idx="1435">
                  <c:v>0.1018</c:v>
                </c:pt>
                <c:pt idx="1436">
                  <c:v>0.1018</c:v>
                </c:pt>
                <c:pt idx="1437">
                  <c:v>0.1018</c:v>
                </c:pt>
                <c:pt idx="1438">
                  <c:v>0.1011</c:v>
                </c:pt>
                <c:pt idx="1439">
                  <c:v>0.1011</c:v>
                </c:pt>
                <c:pt idx="1440">
                  <c:v>0.1011</c:v>
                </c:pt>
                <c:pt idx="1441">
                  <c:v>0.1011</c:v>
                </c:pt>
                <c:pt idx="1442">
                  <c:v>0.1011</c:v>
                </c:pt>
                <c:pt idx="1443">
                  <c:v>0.1011</c:v>
                </c:pt>
                <c:pt idx="1444">
                  <c:v>0.1011</c:v>
                </c:pt>
                <c:pt idx="1445">
                  <c:v>0.1011</c:v>
                </c:pt>
                <c:pt idx="1446">
                  <c:v>0.1011</c:v>
                </c:pt>
                <c:pt idx="1447">
                  <c:v>0.1011</c:v>
                </c:pt>
                <c:pt idx="1448">
                  <c:v>0.1011</c:v>
                </c:pt>
                <c:pt idx="1449">
                  <c:v>0.1011</c:v>
                </c:pt>
                <c:pt idx="1450">
                  <c:v>0.1011</c:v>
                </c:pt>
                <c:pt idx="1451">
                  <c:v>0.1011</c:v>
                </c:pt>
                <c:pt idx="1452">
                  <c:v>0.1011</c:v>
                </c:pt>
                <c:pt idx="1453">
                  <c:v>0.1011</c:v>
                </c:pt>
                <c:pt idx="1454">
                  <c:v>0.1011</c:v>
                </c:pt>
                <c:pt idx="1455">
                  <c:v>0.1011</c:v>
                </c:pt>
                <c:pt idx="1456">
                  <c:v>0.1011</c:v>
                </c:pt>
                <c:pt idx="1457">
                  <c:v>0.1011</c:v>
                </c:pt>
                <c:pt idx="1458">
                  <c:v>0.1011</c:v>
                </c:pt>
                <c:pt idx="1459">
                  <c:v>0.1011</c:v>
                </c:pt>
                <c:pt idx="1460">
                  <c:v>0.1011</c:v>
                </c:pt>
                <c:pt idx="1461">
                  <c:v>0.1011</c:v>
                </c:pt>
                <c:pt idx="1462">
                  <c:v>0.1011</c:v>
                </c:pt>
                <c:pt idx="1463">
                  <c:v>0.1011</c:v>
                </c:pt>
                <c:pt idx="1464">
                  <c:v>0.1011</c:v>
                </c:pt>
                <c:pt idx="1465">
                  <c:v>0.1011</c:v>
                </c:pt>
                <c:pt idx="1466">
                  <c:v>0.1011</c:v>
                </c:pt>
                <c:pt idx="1467">
                  <c:v>0.1011</c:v>
                </c:pt>
                <c:pt idx="1468">
                  <c:v>0.1004</c:v>
                </c:pt>
                <c:pt idx="1469">
                  <c:v>0.1004</c:v>
                </c:pt>
                <c:pt idx="1470">
                  <c:v>0.1004</c:v>
                </c:pt>
                <c:pt idx="1471">
                  <c:v>0.1004</c:v>
                </c:pt>
                <c:pt idx="1472">
                  <c:v>0.1004</c:v>
                </c:pt>
                <c:pt idx="1473">
                  <c:v>0.1004</c:v>
                </c:pt>
                <c:pt idx="1474">
                  <c:v>0.1004</c:v>
                </c:pt>
                <c:pt idx="1475">
                  <c:v>0.1004</c:v>
                </c:pt>
                <c:pt idx="1476">
                  <c:v>0.1004</c:v>
                </c:pt>
                <c:pt idx="1477">
                  <c:v>0.1004</c:v>
                </c:pt>
                <c:pt idx="1478">
                  <c:v>0.1004</c:v>
                </c:pt>
                <c:pt idx="1479">
                  <c:v>0.1004</c:v>
                </c:pt>
                <c:pt idx="1480">
                  <c:v>0.1004</c:v>
                </c:pt>
                <c:pt idx="1481">
                  <c:v>0.1004</c:v>
                </c:pt>
                <c:pt idx="1482">
                  <c:v>0.1004</c:v>
                </c:pt>
                <c:pt idx="1483">
                  <c:v>0.1004</c:v>
                </c:pt>
                <c:pt idx="1484">
                  <c:v>0.1004</c:v>
                </c:pt>
                <c:pt idx="1485">
                  <c:v>0.1004</c:v>
                </c:pt>
                <c:pt idx="1486">
                  <c:v>0.1004</c:v>
                </c:pt>
                <c:pt idx="1487">
                  <c:v>0.1004</c:v>
                </c:pt>
                <c:pt idx="1488">
                  <c:v>0.1004</c:v>
                </c:pt>
                <c:pt idx="1489">
                  <c:v>0.1004</c:v>
                </c:pt>
                <c:pt idx="1490">
                  <c:v>0.1004</c:v>
                </c:pt>
                <c:pt idx="1491">
                  <c:v>0.1004</c:v>
                </c:pt>
                <c:pt idx="1492">
                  <c:v>0.1004</c:v>
                </c:pt>
                <c:pt idx="1493">
                  <c:v>0.1004</c:v>
                </c:pt>
                <c:pt idx="1494">
                  <c:v>0.1004</c:v>
                </c:pt>
                <c:pt idx="1495">
                  <c:v>0.1004</c:v>
                </c:pt>
                <c:pt idx="1496">
                  <c:v>0.1004</c:v>
                </c:pt>
                <c:pt idx="1497">
                  <c:v>0.1004</c:v>
                </c:pt>
                <c:pt idx="1498">
                  <c:v>0.1008</c:v>
                </c:pt>
                <c:pt idx="1499">
                  <c:v>0.1008</c:v>
                </c:pt>
                <c:pt idx="1500">
                  <c:v>0.1008</c:v>
                </c:pt>
                <c:pt idx="1501">
                  <c:v>0.1008</c:v>
                </c:pt>
                <c:pt idx="1502">
                  <c:v>0.1008</c:v>
                </c:pt>
                <c:pt idx="1503">
                  <c:v>0.1008</c:v>
                </c:pt>
                <c:pt idx="1504">
                  <c:v>0.1008</c:v>
                </c:pt>
                <c:pt idx="1505">
                  <c:v>0.1008</c:v>
                </c:pt>
                <c:pt idx="1506">
                  <c:v>0.1008</c:v>
                </c:pt>
                <c:pt idx="1507">
                  <c:v>0.1008</c:v>
                </c:pt>
                <c:pt idx="1508">
                  <c:v>0.1008</c:v>
                </c:pt>
                <c:pt idx="1509">
                  <c:v>0.1008</c:v>
                </c:pt>
                <c:pt idx="1510">
                  <c:v>0.1008</c:v>
                </c:pt>
                <c:pt idx="1511">
                  <c:v>0.1008</c:v>
                </c:pt>
                <c:pt idx="1512">
                  <c:v>0.1008</c:v>
                </c:pt>
                <c:pt idx="1513">
                  <c:v>0.1008</c:v>
                </c:pt>
                <c:pt idx="1514">
                  <c:v>0.1008</c:v>
                </c:pt>
                <c:pt idx="1515">
                  <c:v>0.1008</c:v>
                </c:pt>
                <c:pt idx="1516">
                  <c:v>0.1008</c:v>
                </c:pt>
                <c:pt idx="1517">
                  <c:v>0.1008</c:v>
                </c:pt>
                <c:pt idx="1518">
                  <c:v>0.1008</c:v>
                </c:pt>
                <c:pt idx="1519">
                  <c:v>0.1008</c:v>
                </c:pt>
                <c:pt idx="1520">
                  <c:v>0.1008</c:v>
                </c:pt>
                <c:pt idx="1521">
                  <c:v>0.1008</c:v>
                </c:pt>
                <c:pt idx="1522">
                  <c:v>0.1008</c:v>
                </c:pt>
                <c:pt idx="1523">
                  <c:v>0.1008</c:v>
                </c:pt>
                <c:pt idx="1524">
                  <c:v>0.1008</c:v>
                </c:pt>
                <c:pt idx="1525">
                  <c:v>0.1008</c:v>
                </c:pt>
                <c:pt idx="1526">
                  <c:v>0.1008</c:v>
                </c:pt>
                <c:pt idx="1527">
                  <c:v>0.1008</c:v>
                </c:pt>
                <c:pt idx="1528">
                  <c:v>0.1012</c:v>
                </c:pt>
                <c:pt idx="1529">
                  <c:v>0.1012</c:v>
                </c:pt>
                <c:pt idx="1530">
                  <c:v>0.1012</c:v>
                </c:pt>
                <c:pt idx="1531">
                  <c:v>0.1012</c:v>
                </c:pt>
                <c:pt idx="1532">
                  <c:v>0.1012</c:v>
                </c:pt>
                <c:pt idx="1533">
                  <c:v>0.1012</c:v>
                </c:pt>
                <c:pt idx="1534">
                  <c:v>0.1012</c:v>
                </c:pt>
                <c:pt idx="1535">
                  <c:v>0.1012</c:v>
                </c:pt>
                <c:pt idx="1536">
                  <c:v>0.1012</c:v>
                </c:pt>
                <c:pt idx="1537">
                  <c:v>0.1012</c:v>
                </c:pt>
                <c:pt idx="1538">
                  <c:v>0.1012</c:v>
                </c:pt>
                <c:pt idx="1539">
                  <c:v>0.1012</c:v>
                </c:pt>
                <c:pt idx="1540">
                  <c:v>0.1012</c:v>
                </c:pt>
                <c:pt idx="1541">
                  <c:v>0.1012</c:v>
                </c:pt>
                <c:pt idx="1542">
                  <c:v>0.1012</c:v>
                </c:pt>
                <c:pt idx="1543">
                  <c:v>0.1012</c:v>
                </c:pt>
                <c:pt idx="1544">
                  <c:v>0.1012</c:v>
                </c:pt>
                <c:pt idx="1545">
                  <c:v>0.1012</c:v>
                </c:pt>
                <c:pt idx="1546">
                  <c:v>0.1012</c:v>
                </c:pt>
                <c:pt idx="1547">
                  <c:v>0.1012</c:v>
                </c:pt>
                <c:pt idx="1548">
                  <c:v>0.1012</c:v>
                </c:pt>
                <c:pt idx="1549">
                  <c:v>0.1012</c:v>
                </c:pt>
                <c:pt idx="1550">
                  <c:v>0.1012</c:v>
                </c:pt>
                <c:pt idx="1551">
                  <c:v>0.1012</c:v>
                </c:pt>
                <c:pt idx="1552">
                  <c:v>0.1012</c:v>
                </c:pt>
                <c:pt idx="1553">
                  <c:v>0.1012</c:v>
                </c:pt>
                <c:pt idx="1554">
                  <c:v>0.1012</c:v>
                </c:pt>
                <c:pt idx="1555">
                  <c:v>0.1012</c:v>
                </c:pt>
                <c:pt idx="1556">
                  <c:v>0.1012</c:v>
                </c:pt>
                <c:pt idx="1557">
                  <c:v>0.1012</c:v>
                </c:pt>
                <c:pt idx="1558">
                  <c:v>0.1016</c:v>
                </c:pt>
                <c:pt idx="1559">
                  <c:v>0.1016</c:v>
                </c:pt>
                <c:pt idx="1560">
                  <c:v>0.1016</c:v>
                </c:pt>
                <c:pt idx="1561">
                  <c:v>0.1016</c:v>
                </c:pt>
                <c:pt idx="1562">
                  <c:v>0.1016</c:v>
                </c:pt>
                <c:pt idx="1563">
                  <c:v>0.1016</c:v>
                </c:pt>
                <c:pt idx="1564">
                  <c:v>0.1016</c:v>
                </c:pt>
                <c:pt idx="1565">
                  <c:v>0.1016</c:v>
                </c:pt>
                <c:pt idx="1566">
                  <c:v>0.1016</c:v>
                </c:pt>
                <c:pt idx="1567">
                  <c:v>0.1016</c:v>
                </c:pt>
                <c:pt idx="1568">
                  <c:v>0.1016</c:v>
                </c:pt>
                <c:pt idx="1569">
                  <c:v>0.1016</c:v>
                </c:pt>
                <c:pt idx="1570">
                  <c:v>0.1016</c:v>
                </c:pt>
                <c:pt idx="1571">
                  <c:v>0.1016</c:v>
                </c:pt>
                <c:pt idx="1572">
                  <c:v>0.1016</c:v>
                </c:pt>
                <c:pt idx="1573">
                  <c:v>0.1016</c:v>
                </c:pt>
                <c:pt idx="1574">
                  <c:v>0.1016</c:v>
                </c:pt>
                <c:pt idx="1575">
                  <c:v>0.1016</c:v>
                </c:pt>
                <c:pt idx="1576">
                  <c:v>0.1016</c:v>
                </c:pt>
                <c:pt idx="1577">
                  <c:v>0.1016</c:v>
                </c:pt>
                <c:pt idx="1578">
                  <c:v>0.1016</c:v>
                </c:pt>
                <c:pt idx="1579">
                  <c:v>0.1016</c:v>
                </c:pt>
                <c:pt idx="1580">
                  <c:v>0.1016</c:v>
                </c:pt>
                <c:pt idx="1581">
                  <c:v>0.1016</c:v>
                </c:pt>
                <c:pt idx="1582">
                  <c:v>0.1016</c:v>
                </c:pt>
                <c:pt idx="1583">
                  <c:v>0.1016</c:v>
                </c:pt>
                <c:pt idx="1584">
                  <c:v>0.1016</c:v>
                </c:pt>
                <c:pt idx="1585">
                  <c:v>0.1016</c:v>
                </c:pt>
                <c:pt idx="1586">
                  <c:v>0.1016</c:v>
                </c:pt>
                <c:pt idx="1587">
                  <c:v>0.1016</c:v>
                </c:pt>
                <c:pt idx="1588">
                  <c:v>0.1016</c:v>
                </c:pt>
                <c:pt idx="1589">
                  <c:v>0.1016</c:v>
                </c:pt>
                <c:pt idx="1590">
                  <c:v>0.1016</c:v>
                </c:pt>
                <c:pt idx="1591">
                  <c:v>0.1016</c:v>
                </c:pt>
                <c:pt idx="1592">
                  <c:v>0.1016</c:v>
                </c:pt>
                <c:pt idx="1593">
                  <c:v>0.1016</c:v>
                </c:pt>
                <c:pt idx="1594">
                  <c:v>0.1016</c:v>
                </c:pt>
                <c:pt idx="1595">
                  <c:v>0.1016</c:v>
                </c:pt>
                <c:pt idx="1596">
                  <c:v>0.1016</c:v>
                </c:pt>
                <c:pt idx="1597">
                  <c:v>0.1016</c:v>
                </c:pt>
                <c:pt idx="1598">
                  <c:v>0.1016</c:v>
                </c:pt>
                <c:pt idx="1599">
                  <c:v>0.1016</c:v>
                </c:pt>
                <c:pt idx="1600">
                  <c:v>0.1016</c:v>
                </c:pt>
                <c:pt idx="1601">
                  <c:v>0.1016</c:v>
                </c:pt>
                <c:pt idx="1602">
                  <c:v>0.1016</c:v>
                </c:pt>
                <c:pt idx="1603">
                  <c:v>0.1016</c:v>
                </c:pt>
                <c:pt idx="1604">
                  <c:v>0.1016</c:v>
                </c:pt>
                <c:pt idx="1605">
                  <c:v>0.1016</c:v>
                </c:pt>
                <c:pt idx="1606">
                  <c:v>0.1016</c:v>
                </c:pt>
                <c:pt idx="1607">
                  <c:v>0.1016</c:v>
                </c:pt>
                <c:pt idx="1608">
                  <c:v>0.1016</c:v>
                </c:pt>
                <c:pt idx="1609">
                  <c:v>0.1016</c:v>
                </c:pt>
                <c:pt idx="1610">
                  <c:v>0.1016</c:v>
                </c:pt>
                <c:pt idx="1611">
                  <c:v>0.1016</c:v>
                </c:pt>
                <c:pt idx="1612">
                  <c:v>0.1016</c:v>
                </c:pt>
                <c:pt idx="1613">
                  <c:v>0.1016</c:v>
                </c:pt>
                <c:pt idx="1614">
                  <c:v>0.1016</c:v>
                </c:pt>
                <c:pt idx="1615">
                  <c:v>0.1016</c:v>
                </c:pt>
                <c:pt idx="1616">
                  <c:v>0.1016</c:v>
                </c:pt>
                <c:pt idx="1617">
                  <c:v>0.1016</c:v>
                </c:pt>
                <c:pt idx="1618">
                  <c:v>0.1016</c:v>
                </c:pt>
                <c:pt idx="1619">
                  <c:v>0.1016</c:v>
                </c:pt>
                <c:pt idx="1620">
                  <c:v>0.1016</c:v>
                </c:pt>
                <c:pt idx="1621">
                  <c:v>0.1016</c:v>
                </c:pt>
                <c:pt idx="1622">
                  <c:v>0.1016</c:v>
                </c:pt>
                <c:pt idx="1623">
                  <c:v>0.1016</c:v>
                </c:pt>
                <c:pt idx="1624">
                  <c:v>0.1016</c:v>
                </c:pt>
                <c:pt idx="1625">
                  <c:v>0.1016</c:v>
                </c:pt>
                <c:pt idx="1626">
                  <c:v>0.1016</c:v>
                </c:pt>
                <c:pt idx="1627">
                  <c:v>0.1016</c:v>
                </c:pt>
                <c:pt idx="1628">
                  <c:v>0.1016</c:v>
                </c:pt>
                <c:pt idx="1629">
                  <c:v>0.1016</c:v>
                </c:pt>
                <c:pt idx="1630">
                  <c:v>0.1016</c:v>
                </c:pt>
                <c:pt idx="1631">
                  <c:v>0.1016</c:v>
                </c:pt>
                <c:pt idx="1632">
                  <c:v>0.1016</c:v>
                </c:pt>
                <c:pt idx="1633">
                  <c:v>0.1016</c:v>
                </c:pt>
                <c:pt idx="1634">
                  <c:v>0.1016</c:v>
                </c:pt>
                <c:pt idx="1635">
                  <c:v>0.1016</c:v>
                </c:pt>
                <c:pt idx="1636">
                  <c:v>0.1016</c:v>
                </c:pt>
                <c:pt idx="1637">
                  <c:v>0.1016</c:v>
                </c:pt>
                <c:pt idx="1638">
                  <c:v>0.1016</c:v>
                </c:pt>
                <c:pt idx="1639">
                  <c:v>0.1016</c:v>
                </c:pt>
                <c:pt idx="1640">
                  <c:v>0.1016</c:v>
                </c:pt>
                <c:pt idx="1641">
                  <c:v>0.1016</c:v>
                </c:pt>
                <c:pt idx="1642">
                  <c:v>0.1016</c:v>
                </c:pt>
                <c:pt idx="1643">
                  <c:v>0.1016</c:v>
                </c:pt>
                <c:pt idx="1644">
                  <c:v>0.1016</c:v>
                </c:pt>
                <c:pt idx="1645">
                  <c:v>0.1016</c:v>
                </c:pt>
                <c:pt idx="1646">
                  <c:v>0.1016</c:v>
                </c:pt>
                <c:pt idx="1647">
                  <c:v>0.1016</c:v>
                </c:pt>
                <c:pt idx="1648">
                  <c:v>0.1016</c:v>
                </c:pt>
                <c:pt idx="1649">
                  <c:v>0.1016</c:v>
                </c:pt>
                <c:pt idx="1650">
                  <c:v>0.1016</c:v>
                </c:pt>
                <c:pt idx="1651">
                  <c:v>0.1016</c:v>
                </c:pt>
                <c:pt idx="1652">
                  <c:v>0.1016</c:v>
                </c:pt>
                <c:pt idx="1653">
                  <c:v>0.1016</c:v>
                </c:pt>
                <c:pt idx="1654">
                  <c:v>0.1016</c:v>
                </c:pt>
                <c:pt idx="1655">
                  <c:v>0.1016</c:v>
                </c:pt>
                <c:pt idx="1656">
                  <c:v>0.1016</c:v>
                </c:pt>
                <c:pt idx="1657">
                  <c:v>0.1016</c:v>
                </c:pt>
                <c:pt idx="1658">
                  <c:v>0.1016</c:v>
                </c:pt>
                <c:pt idx="1659">
                  <c:v>0.1016</c:v>
                </c:pt>
                <c:pt idx="1660">
                  <c:v>0.1016</c:v>
                </c:pt>
                <c:pt idx="1661">
                  <c:v>0.1016</c:v>
                </c:pt>
                <c:pt idx="1662">
                  <c:v>0.1016</c:v>
                </c:pt>
                <c:pt idx="1663">
                  <c:v>0.1016</c:v>
                </c:pt>
                <c:pt idx="1664">
                  <c:v>0.1016</c:v>
                </c:pt>
                <c:pt idx="1665">
                  <c:v>0.1016</c:v>
                </c:pt>
                <c:pt idx="1666">
                  <c:v>0.1016</c:v>
                </c:pt>
                <c:pt idx="1667">
                  <c:v>0.1016</c:v>
                </c:pt>
                <c:pt idx="1668">
                  <c:v>0.1016</c:v>
                </c:pt>
                <c:pt idx="1669">
                  <c:v>0.1016</c:v>
                </c:pt>
                <c:pt idx="1670">
                  <c:v>0.1016</c:v>
                </c:pt>
                <c:pt idx="1671">
                  <c:v>0.1016</c:v>
                </c:pt>
                <c:pt idx="1672">
                  <c:v>0.1016</c:v>
                </c:pt>
                <c:pt idx="1673">
                  <c:v>0.1016</c:v>
                </c:pt>
                <c:pt idx="1674">
                  <c:v>0.1016</c:v>
                </c:pt>
                <c:pt idx="1675">
                  <c:v>0.1016</c:v>
                </c:pt>
                <c:pt idx="1676">
                  <c:v>0.1016</c:v>
                </c:pt>
                <c:pt idx="1677">
                  <c:v>0.1016</c:v>
                </c:pt>
                <c:pt idx="1678">
                  <c:v>0.1016</c:v>
                </c:pt>
                <c:pt idx="1679">
                  <c:v>0.1016</c:v>
                </c:pt>
                <c:pt idx="1680">
                  <c:v>0.1016</c:v>
                </c:pt>
                <c:pt idx="1681">
                  <c:v>0.1016</c:v>
                </c:pt>
                <c:pt idx="1682">
                  <c:v>0.1016</c:v>
                </c:pt>
                <c:pt idx="1683">
                  <c:v>0.1016</c:v>
                </c:pt>
                <c:pt idx="1684">
                  <c:v>0.1016</c:v>
                </c:pt>
                <c:pt idx="1685">
                  <c:v>0.1016</c:v>
                </c:pt>
                <c:pt idx="1686">
                  <c:v>0.1016</c:v>
                </c:pt>
                <c:pt idx="1687">
                  <c:v>0.1016</c:v>
                </c:pt>
                <c:pt idx="1688">
                  <c:v>0.1016</c:v>
                </c:pt>
                <c:pt idx="1689">
                  <c:v>0.1016</c:v>
                </c:pt>
                <c:pt idx="1690">
                  <c:v>0.1016</c:v>
                </c:pt>
                <c:pt idx="1691">
                  <c:v>0.1016</c:v>
                </c:pt>
                <c:pt idx="1692">
                  <c:v>0.1016</c:v>
                </c:pt>
                <c:pt idx="1693">
                  <c:v>0.1016</c:v>
                </c:pt>
                <c:pt idx="1694">
                  <c:v>0.1016</c:v>
                </c:pt>
                <c:pt idx="1695">
                  <c:v>0.1016</c:v>
                </c:pt>
                <c:pt idx="1696">
                  <c:v>0.1016</c:v>
                </c:pt>
                <c:pt idx="1697">
                  <c:v>0.1016</c:v>
                </c:pt>
                <c:pt idx="1698">
                  <c:v>0.1016</c:v>
                </c:pt>
                <c:pt idx="1699">
                  <c:v>0.1016</c:v>
                </c:pt>
                <c:pt idx="1700">
                  <c:v>0.1016</c:v>
                </c:pt>
                <c:pt idx="1701">
                  <c:v>0.1016</c:v>
                </c:pt>
                <c:pt idx="1702">
                  <c:v>0.1016</c:v>
                </c:pt>
                <c:pt idx="1703">
                  <c:v>0.1016</c:v>
                </c:pt>
                <c:pt idx="1704">
                  <c:v>0.1016</c:v>
                </c:pt>
                <c:pt idx="1705">
                  <c:v>0.1016</c:v>
                </c:pt>
                <c:pt idx="1706">
                  <c:v>0.1016</c:v>
                </c:pt>
                <c:pt idx="1707">
                  <c:v>0.1016</c:v>
                </c:pt>
                <c:pt idx="1708">
                  <c:v>0.1016</c:v>
                </c:pt>
                <c:pt idx="1709">
                  <c:v>0.1016</c:v>
                </c:pt>
                <c:pt idx="1710">
                  <c:v>0.1016</c:v>
                </c:pt>
                <c:pt idx="1711">
                  <c:v>0.1016</c:v>
                </c:pt>
                <c:pt idx="1712">
                  <c:v>0.1016</c:v>
                </c:pt>
                <c:pt idx="1713">
                  <c:v>0.1016</c:v>
                </c:pt>
                <c:pt idx="1714">
                  <c:v>0.1016</c:v>
                </c:pt>
                <c:pt idx="1715">
                  <c:v>0.1016</c:v>
                </c:pt>
                <c:pt idx="1716">
                  <c:v>0.1016</c:v>
                </c:pt>
                <c:pt idx="1717">
                  <c:v>0.1016</c:v>
                </c:pt>
                <c:pt idx="1718">
                  <c:v>0.1016</c:v>
                </c:pt>
                <c:pt idx="1719">
                  <c:v>0.1016</c:v>
                </c:pt>
                <c:pt idx="1720">
                  <c:v>0.1016</c:v>
                </c:pt>
                <c:pt idx="1721">
                  <c:v>0.1016</c:v>
                </c:pt>
                <c:pt idx="1722">
                  <c:v>0.1016</c:v>
                </c:pt>
                <c:pt idx="1723">
                  <c:v>0.1016</c:v>
                </c:pt>
                <c:pt idx="1724">
                  <c:v>0.1016</c:v>
                </c:pt>
                <c:pt idx="1725">
                  <c:v>0.1016</c:v>
                </c:pt>
                <c:pt idx="1726">
                  <c:v>0.1016</c:v>
                </c:pt>
                <c:pt idx="1727">
                  <c:v>0.1016</c:v>
                </c:pt>
                <c:pt idx="1728">
                  <c:v>0.1016</c:v>
                </c:pt>
                <c:pt idx="1729">
                  <c:v>0.1016</c:v>
                </c:pt>
                <c:pt idx="1730">
                  <c:v>0.1016</c:v>
                </c:pt>
                <c:pt idx="1731">
                  <c:v>0.1016</c:v>
                </c:pt>
                <c:pt idx="1732">
                  <c:v>0.1016</c:v>
                </c:pt>
                <c:pt idx="1733">
                  <c:v>0.1016</c:v>
                </c:pt>
                <c:pt idx="1734">
                  <c:v>0.1016</c:v>
                </c:pt>
                <c:pt idx="1735">
                  <c:v>0.1016</c:v>
                </c:pt>
                <c:pt idx="1736">
                  <c:v>0.1016</c:v>
                </c:pt>
                <c:pt idx="1737">
                  <c:v>0.1016</c:v>
                </c:pt>
                <c:pt idx="1738">
                  <c:v>0.1016</c:v>
                </c:pt>
                <c:pt idx="1739">
                  <c:v>0.1016</c:v>
                </c:pt>
                <c:pt idx="1740">
                  <c:v>0.1016</c:v>
                </c:pt>
                <c:pt idx="1741">
                  <c:v>0.1016</c:v>
                </c:pt>
                <c:pt idx="1742">
                  <c:v>0.1016</c:v>
                </c:pt>
                <c:pt idx="1743">
                  <c:v>0.1016</c:v>
                </c:pt>
                <c:pt idx="1744">
                  <c:v>0.1016</c:v>
                </c:pt>
                <c:pt idx="1745">
                  <c:v>0.1016</c:v>
                </c:pt>
                <c:pt idx="1746">
                  <c:v>0.1016</c:v>
                </c:pt>
                <c:pt idx="1747">
                  <c:v>0.1016</c:v>
                </c:pt>
                <c:pt idx="1748">
                  <c:v>0.1016</c:v>
                </c:pt>
                <c:pt idx="1749">
                  <c:v>0.1016</c:v>
                </c:pt>
                <c:pt idx="1750">
                  <c:v>0.1016</c:v>
                </c:pt>
                <c:pt idx="1751">
                  <c:v>0.1016</c:v>
                </c:pt>
                <c:pt idx="1752">
                  <c:v>0.1016</c:v>
                </c:pt>
                <c:pt idx="1753">
                  <c:v>0.1016</c:v>
                </c:pt>
                <c:pt idx="1754">
                  <c:v>0.1016</c:v>
                </c:pt>
                <c:pt idx="1755">
                  <c:v>0.1016</c:v>
                </c:pt>
                <c:pt idx="1756">
                  <c:v>0.1016</c:v>
                </c:pt>
                <c:pt idx="1757">
                  <c:v>0.1016</c:v>
                </c:pt>
                <c:pt idx="1758">
                  <c:v>0.1016</c:v>
                </c:pt>
                <c:pt idx="1759">
                  <c:v>0.1016</c:v>
                </c:pt>
                <c:pt idx="1760">
                  <c:v>0.1016</c:v>
                </c:pt>
                <c:pt idx="1761">
                  <c:v>0.1016</c:v>
                </c:pt>
                <c:pt idx="1762">
                  <c:v>0.1016</c:v>
                </c:pt>
                <c:pt idx="1763">
                  <c:v>0.1016</c:v>
                </c:pt>
                <c:pt idx="1764">
                  <c:v>0.1016</c:v>
                </c:pt>
                <c:pt idx="1765">
                  <c:v>0.1016</c:v>
                </c:pt>
                <c:pt idx="1766">
                  <c:v>0.1016</c:v>
                </c:pt>
                <c:pt idx="1767">
                  <c:v>0.1016</c:v>
                </c:pt>
                <c:pt idx="1768">
                  <c:v>0.1016</c:v>
                </c:pt>
                <c:pt idx="1769">
                  <c:v>0.1016</c:v>
                </c:pt>
                <c:pt idx="1770">
                  <c:v>0.1016</c:v>
                </c:pt>
                <c:pt idx="1771">
                  <c:v>0.1016</c:v>
                </c:pt>
                <c:pt idx="1772">
                  <c:v>0.1016</c:v>
                </c:pt>
                <c:pt idx="1773">
                  <c:v>0.1016</c:v>
                </c:pt>
                <c:pt idx="1774">
                  <c:v>0.1016</c:v>
                </c:pt>
                <c:pt idx="1775">
                  <c:v>0.1016</c:v>
                </c:pt>
                <c:pt idx="1776">
                  <c:v>0.1016</c:v>
                </c:pt>
                <c:pt idx="1777">
                  <c:v>0.1016</c:v>
                </c:pt>
                <c:pt idx="1778">
                  <c:v>0.1016</c:v>
                </c:pt>
                <c:pt idx="1779">
                  <c:v>0.1016</c:v>
                </c:pt>
                <c:pt idx="1780">
                  <c:v>0.1016</c:v>
                </c:pt>
                <c:pt idx="1781">
                  <c:v>0.1016</c:v>
                </c:pt>
                <c:pt idx="1782">
                  <c:v>0.1016</c:v>
                </c:pt>
                <c:pt idx="1783">
                  <c:v>0.1016</c:v>
                </c:pt>
                <c:pt idx="1784">
                  <c:v>0.1016</c:v>
                </c:pt>
                <c:pt idx="1785">
                  <c:v>0.1016</c:v>
                </c:pt>
                <c:pt idx="1786">
                  <c:v>0.1016</c:v>
                </c:pt>
                <c:pt idx="1787">
                  <c:v>0.1016</c:v>
                </c:pt>
                <c:pt idx="1788">
                  <c:v>0.1016</c:v>
                </c:pt>
                <c:pt idx="1789">
                  <c:v>0.1016</c:v>
                </c:pt>
                <c:pt idx="1790">
                  <c:v>0.1016</c:v>
                </c:pt>
                <c:pt idx="1791">
                  <c:v>0.1016</c:v>
                </c:pt>
                <c:pt idx="1792">
                  <c:v>0.1016</c:v>
                </c:pt>
                <c:pt idx="1793">
                  <c:v>0.1016</c:v>
                </c:pt>
                <c:pt idx="1794">
                  <c:v>0.1016</c:v>
                </c:pt>
                <c:pt idx="1795">
                  <c:v>0.1016</c:v>
                </c:pt>
                <c:pt idx="1796">
                  <c:v>0.1016</c:v>
                </c:pt>
                <c:pt idx="1797">
                  <c:v>0.1016</c:v>
                </c:pt>
                <c:pt idx="1798">
                  <c:v>0.1016</c:v>
                </c:pt>
                <c:pt idx="1799">
                  <c:v>0.1016</c:v>
                </c:pt>
                <c:pt idx="1800">
                  <c:v>0.1016</c:v>
                </c:pt>
                <c:pt idx="1801">
                  <c:v>0.1016</c:v>
                </c:pt>
                <c:pt idx="1802">
                  <c:v>0.1016</c:v>
                </c:pt>
                <c:pt idx="1803">
                  <c:v>0.1016</c:v>
                </c:pt>
                <c:pt idx="1804">
                  <c:v>0.1016</c:v>
                </c:pt>
                <c:pt idx="1805">
                  <c:v>0.1016</c:v>
                </c:pt>
                <c:pt idx="1806">
                  <c:v>0.1016</c:v>
                </c:pt>
                <c:pt idx="1807">
                  <c:v>0.1016</c:v>
                </c:pt>
                <c:pt idx="1808">
                  <c:v>0.1016</c:v>
                </c:pt>
                <c:pt idx="1809">
                  <c:v>0.1016</c:v>
                </c:pt>
                <c:pt idx="1810">
                  <c:v>0.1016</c:v>
                </c:pt>
                <c:pt idx="1811">
                  <c:v>0.1016</c:v>
                </c:pt>
                <c:pt idx="1812">
                  <c:v>0.1016</c:v>
                </c:pt>
                <c:pt idx="1813">
                  <c:v>0.1016</c:v>
                </c:pt>
                <c:pt idx="1814">
                  <c:v>0.1016</c:v>
                </c:pt>
                <c:pt idx="1815">
                  <c:v>0.1016</c:v>
                </c:pt>
                <c:pt idx="1816">
                  <c:v>0.1016</c:v>
                </c:pt>
                <c:pt idx="1817">
                  <c:v>0.1016</c:v>
                </c:pt>
                <c:pt idx="1818">
                  <c:v>0.1016</c:v>
                </c:pt>
                <c:pt idx="1819">
                  <c:v>0.1016</c:v>
                </c:pt>
                <c:pt idx="1820">
                  <c:v>0.1016</c:v>
                </c:pt>
                <c:pt idx="1821">
                  <c:v>0.1016</c:v>
                </c:pt>
                <c:pt idx="1822">
                  <c:v>0.1016</c:v>
                </c:pt>
                <c:pt idx="1823">
                  <c:v>0.1016</c:v>
                </c:pt>
                <c:pt idx="1824">
                  <c:v>0.1016</c:v>
                </c:pt>
                <c:pt idx="1825">
                  <c:v>0.1016</c:v>
                </c:pt>
                <c:pt idx="1826">
                  <c:v>0.1016</c:v>
                </c:pt>
                <c:pt idx="1827">
                  <c:v>0.1016</c:v>
                </c:pt>
                <c:pt idx="1828">
                  <c:v>0.1016</c:v>
                </c:pt>
                <c:pt idx="1829">
                  <c:v>0.1016</c:v>
                </c:pt>
                <c:pt idx="1830">
                  <c:v>0.1016</c:v>
                </c:pt>
                <c:pt idx="1831">
                  <c:v>0.1016</c:v>
                </c:pt>
                <c:pt idx="1832">
                  <c:v>0.1016</c:v>
                </c:pt>
                <c:pt idx="1833">
                  <c:v>0.1016</c:v>
                </c:pt>
                <c:pt idx="1834">
                  <c:v>0.1016</c:v>
                </c:pt>
                <c:pt idx="1835">
                  <c:v>0.1016</c:v>
                </c:pt>
                <c:pt idx="1836">
                  <c:v>0.1016</c:v>
                </c:pt>
                <c:pt idx="1837">
                  <c:v>0.1016</c:v>
                </c:pt>
                <c:pt idx="1838">
                  <c:v>0.1016</c:v>
                </c:pt>
                <c:pt idx="1839">
                  <c:v>0.1016</c:v>
                </c:pt>
                <c:pt idx="1840">
                  <c:v>0.1016</c:v>
                </c:pt>
                <c:pt idx="1841">
                  <c:v>0.1016</c:v>
                </c:pt>
                <c:pt idx="1842">
                  <c:v>0.1016</c:v>
                </c:pt>
                <c:pt idx="1843">
                  <c:v>0.1016</c:v>
                </c:pt>
                <c:pt idx="1844">
                  <c:v>0.1016</c:v>
                </c:pt>
                <c:pt idx="1845">
                  <c:v>0.1016</c:v>
                </c:pt>
                <c:pt idx="1846">
                  <c:v>0.1016</c:v>
                </c:pt>
                <c:pt idx="1847">
                  <c:v>0.1016</c:v>
                </c:pt>
                <c:pt idx="1848">
                  <c:v>0.1016</c:v>
                </c:pt>
                <c:pt idx="1849">
                  <c:v>0.1016</c:v>
                </c:pt>
                <c:pt idx="1850">
                  <c:v>0.1016</c:v>
                </c:pt>
                <c:pt idx="1851">
                  <c:v>0.1016</c:v>
                </c:pt>
                <c:pt idx="1852">
                  <c:v>0.1016</c:v>
                </c:pt>
                <c:pt idx="1853">
                  <c:v>0.1016</c:v>
                </c:pt>
                <c:pt idx="1854">
                  <c:v>0.1016</c:v>
                </c:pt>
                <c:pt idx="1855">
                  <c:v>0.1016</c:v>
                </c:pt>
                <c:pt idx="1856">
                  <c:v>0.1016</c:v>
                </c:pt>
                <c:pt idx="1857">
                  <c:v>0.1016</c:v>
                </c:pt>
                <c:pt idx="1858">
                  <c:v>0.1016</c:v>
                </c:pt>
                <c:pt idx="1859">
                  <c:v>0.1016</c:v>
                </c:pt>
                <c:pt idx="1860">
                  <c:v>0.1016</c:v>
                </c:pt>
                <c:pt idx="1861">
                  <c:v>0.1016</c:v>
                </c:pt>
                <c:pt idx="1862">
                  <c:v>0.1016</c:v>
                </c:pt>
                <c:pt idx="1863">
                  <c:v>0.1016</c:v>
                </c:pt>
                <c:pt idx="1864">
                  <c:v>0.1016</c:v>
                </c:pt>
                <c:pt idx="1865">
                  <c:v>0.1016</c:v>
                </c:pt>
                <c:pt idx="1866">
                  <c:v>0.1016</c:v>
                </c:pt>
                <c:pt idx="1867">
                  <c:v>0.1016</c:v>
                </c:pt>
                <c:pt idx="1868">
                  <c:v>0.1016</c:v>
                </c:pt>
                <c:pt idx="1869">
                  <c:v>0.1016</c:v>
                </c:pt>
                <c:pt idx="1870">
                  <c:v>0.1016</c:v>
                </c:pt>
                <c:pt idx="1871">
                  <c:v>0.1016</c:v>
                </c:pt>
                <c:pt idx="1872">
                  <c:v>0.1016</c:v>
                </c:pt>
                <c:pt idx="1873">
                  <c:v>0.1016</c:v>
                </c:pt>
                <c:pt idx="1874">
                  <c:v>0.1016</c:v>
                </c:pt>
                <c:pt idx="1875">
                  <c:v>0.1016</c:v>
                </c:pt>
                <c:pt idx="1876">
                  <c:v>0.1016</c:v>
                </c:pt>
                <c:pt idx="1877">
                  <c:v>0.1016</c:v>
                </c:pt>
                <c:pt idx="1878">
                  <c:v>0.1016</c:v>
                </c:pt>
                <c:pt idx="1879">
                  <c:v>0.1016</c:v>
                </c:pt>
                <c:pt idx="1880">
                  <c:v>0.1016</c:v>
                </c:pt>
                <c:pt idx="1881">
                  <c:v>0.1016</c:v>
                </c:pt>
                <c:pt idx="1882">
                  <c:v>0.1016</c:v>
                </c:pt>
                <c:pt idx="1883">
                  <c:v>0.1016</c:v>
                </c:pt>
                <c:pt idx="1884">
                  <c:v>0.1016</c:v>
                </c:pt>
                <c:pt idx="1885">
                  <c:v>0.1016</c:v>
                </c:pt>
                <c:pt idx="1886">
                  <c:v>0.1016</c:v>
                </c:pt>
                <c:pt idx="1887">
                  <c:v>0.1016</c:v>
                </c:pt>
                <c:pt idx="1888">
                  <c:v>0.1016</c:v>
                </c:pt>
                <c:pt idx="1889">
                  <c:v>0.1016</c:v>
                </c:pt>
                <c:pt idx="1890">
                  <c:v>0.1016</c:v>
                </c:pt>
                <c:pt idx="1891">
                  <c:v>0.1016</c:v>
                </c:pt>
                <c:pt idx="1892">
                  <c:v>0.1016</c:v>
                </c:pt>
                <c:pt idx="1893">
                  <c:v>0.1016</c:v>
                </c:pt>
                <c:pt idx="1894">
                  <c:v>0.1016</c:v>
                </c:pt>
                <c:pt idx="1895">
                  <c:v>0.1016</c:v>
                </c:pt>
                <c:pt idx="1896">
                  <c:v>0.1016</c:v>
                </c:pt>
                <c:pt idx="1897">
                  <c:v>0.1016</c:v>
                </c:pt>
                <c:pt idx="1898">
                  <c:v>0.1016</c:v>
                </c:pt>
                <c:pt idx="1899">
                  <c:v>0.1016</c:v>
                </c:pt>
                <c:pt idx="1900">
                  <c:v>0.1016</c:v>
                </c:pt>
                <c:pt idx="1901">
                  <c:v>0.1016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64-42E2-ABC7-B1446EECAF47}"/>
            </c:ext>
          </c:extLst>
        </c:ser>
        <c:ser>
          <c:idx val="1"/>
          <c:order val="1"/>
          <c:tx>
            <c:strRef>
              <c:f>controller_summary_detailed!$X$1</c:f>
              <c:strCache>
                <c:ptCount val="1"/>
                <c:pt idx="0">
                  <c:v>Kd_y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controller_summary_detailed!$X$2:$X$1903</c:f>
              <c:numCache>
                <c:formatCode>General</c:formatCode>
                <c:ptCount val="1902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9.9299999999999999E-2</c:v>
                </c:pt>
                <c:pt idx="30">
                  <c:v>9.9299999999999999E-2</c:v>
                </c:pt>
                <c:pt idx="31">
                  <c:v>9.9299999999999999E-2</c:v>
                </c:pt>
                <c:pt idx="32">
                  <c:v>9.9299999999999999E-2</c:v>
                </c:pt>
                <c:pt idx="33">
                  <c:v>9.9299999999999999E-2</c:v>
                </c:pt>
                <c:pt idx="34">
                  <c:v>9.9299999999999999E-2</c:v>
                </c:pt>
                <c:pt idx="35">
                  <c:v>9.9299999999999999E-2</c:v>
                </c:pt>
                <c:pt idx="36">
                  <c:v>9.9299999999999999E-2</c:v>
                </c:pt>
                <c:pt idx="37">
                  <c:v>9.9299999999999999E-2</c:v>
                </c:pt>
                <c:pt idx="38">
                  <c:v>9.9299999999999999E-2</c:v>
                </c:pt>
                <c:pt idx="39">
                  <c:v>9.9299999999999999E-2</c:v>
                </c:pt>
                <c:pt idx="40">
                  <c:v>9.9299999999999999E-2</c:v>
                </c:pt>
                <c:pt idx="41">
                  <c:v>9.9299999999999999E-2</c:v>
                </c:pt>
                <c:pt idx="42">
                  <c:v>9.9299999999999999E-2</c:v>
                </c:pt>
                <c:pt idx="43">
                  <c:v>9.9299999999999999E-2</c:v>
                </c:pt>
                <c:pt idx="44">
                  <c:v>9.9299999999999999E-2</c:v>
                </c:pt>
                <c:pt idx="45">
                  <c:v>9.9299999999999999E-2</c:v>
                </c:pt>
                <c:pt idx="46">
                  <c:v>9.9299999999999999E-2</c:v>
                </c:pt>
                <c:pt idx="47">
                  <c:v>9.9299999999999999E-2</c:v>
                </c:pt>
                <c:pt idx="48">
                  <c:v>9.9299999999999999E-2</c:v>
                </c:pt>
                <c:pt idx="49">
                  <c:v>9.9299999999999999E-2</c:v>
                </c:pt>
                <c:pt idx="50">
                  <c:v>9.9299999999999999E-2</c:v>
                </c:pt>
                <c:pt idx="51">
                  <c:v>9.9299999999999999E-2</c:v>
                </c:pt>
                <c:pt idx="52">
                  <c:v>9.9299999999999999E-2</c:v>
                </c:pt>
                <c:pt idx="53">
                  <c:v>9.9299999999999999E-2</c:v>
                </c:pt>
                <c:pt idx="54">
                  <c:v>9.9299999999999999E-2</c:v>
                </c:pt>
                <c:pt idx="55">
                  <c:v>9.9299999999999999E-2</c:v>
                </c:pt>
                <c:pt idx="56">
                  <c:v>9.9299999999999999E-2</c:v>
                </c:pt>
                <c:pt idx="57">
                  <c:v>9.9299999999999999E-2</c:v>
                </c:pt>
                <c:pt idx="58">
                  <c:v>9.9299999999999999E-2</c:v>
                </c:pt>
                <c:pt idx="59">
                  <c:v>9.9699999999999997E-2</c:v>
                </c:pt>
                <c:pt idx="60">
                  <c:v>9.9699999999999997E-2</c:v>
                </c:pt>
                <c:pt idx="61">
                  <c:v>9.9699999999999997E-2</c:v>
                </c:pt>
                <c:pt idx="62">
                  <c:v>9.9699999999999997E-2</c:v>
                </c:pt>
                <c:pt idx="63">
                  <c:v>9.9699999999999997E-2</c:v>
                </c:pt>
                <c:pt idx="64">
                  <c:v>9.9699999999999997E-2</c:v>
                </c:pt>
                <c:pt idx="65">
                  <c:v>9.9699999999999997E-2</c:v>
                </c:pt>
                <c:pt idx="66">
                  <c:v>9.9699999999999997E-2</c:v>
                </c:pt>
                <c:pt idx="67">
                  <c:v>9.9699999999999997E-2</c:v>
                </c:pt>
                <c:pt idx="68">
                  <c:v>9.9699999999999997E-2</c:v>
                </c:pt>
                <c:pt idx="69">
                  <c:v>9.9699999999999997E-2</c:v>
                </c:pt>
                <c:pt idx="70">
                  <c:v>9.9699999999999997E-2</c:v>
                </c:pt>
                <c:pt idx="71">
                  <c:v>9.9699999999999997E-2</c:v>
                </c:pt>
                <c:pt idx="72">
                  <c:v>9.9699999999999997E-2</c:v>
                </c:pt>
                <c:pt idx="73">
                  <c:v>9.9699999999999997E-2</c:v>
                </c:pt>
                <c:pt idx="74">
                  <c:v>9.9699999999999997E-2</c:v>
                </c:pt>
                <c:pt idx="75">
                  <c:v>9.9699999999999997E-2</c:v>
                </c:pt>
                <c:pt idx="76">
                  <c:v>9.9699999999999997E-2</c:v>
                </c:pt>
                <c:pt idx="77">
                  <c:v>9.9699999999999997E-2</c:v>
                </c:pt>
                <c:pt idx="78">
                  <c:v>9.9699999999999997E-2</c:v>
                </c:pt>
                <c:pt idx="79">
                  <c:v>9.9699999999999997E-2</c:v>
                </c:pt>
                <c:pt idx="80">
                  <c:v>9.9699999999999997E-2</c:v>
                </c:pt>
                <c:pt idx="81">
                  <c:v>9.9699999999999997E-2</c:v>
                </c:pt>
                <c:pt idx="82">
                  <c:v>9.9699999999999997E-2</c:v>
                </c:pt>
                <c:pt idx="83">
                  <c:v>9.9699999999999997E-2</c:v>
                </c:pt>
                <c:pt idx="84">
                  <c:v>9.9699999999999997E-2</c:v>
                </c:pt>
                <c:pt idx="85">
                  <c:v>9.9699999999999997E-2</c:v>
                </c:pt>
                <c:pt idx="86">
                  <c:v>9.9699999999999997E-2</c:v>
                </c:pt>
                <c:pt idx="87">
                  <c:v>9.9699999999999997E-2</c:v>
                </c:pt>
                <c:pt idx="88">
                  <c:v>9.9699999999999997E-2</c:v>
                </c:pt>
                <c:pt idx="89">
                  <c:v>0.10009999999999999</c:v>
                </c:pt>
                <c:pt idx="90">
                  <c:v>0.10009999999999999</c:v>
                </c:pt>
                <c:pt idx="91">
                  <c:v>0.10009999999999999</c:v>
                </c:pt>
                <c:pt idx="92">
                  <c:v>0.10009999999999999</c:v>
                </c:pt>
                <c:pt idx="93">
                  <c:v>0.10009999999999999</c:v>
                </c:pt>
                <c:pt idx="94">
                  <c:v>0.10009999999999999</c:v>
                </c:pt>
                <c:pt idx="95">
                  <c:v>0.10009999999999999</c:v>
                </c:pt>
                <c:pt idx="96">
                  <c:v>0.10009999999999999</c:v>
                </c:pt>
                <c:pt idx="97">
                  <c:v>0.10009999999999999</c:v>
                </c:pt>
                <c:pt idx="98">
                  <c:v>0.10009999999999999</c:v>
                </c:pt>
                <c:pt idx="99">
                  <c:v>0.10009999999999999</c:v>
                </c:pt>
                <c:pt idx="100">
                  <c:v>0.10009999999999999</c:v>
                </c:pt>
                <c:pt idx="101">
                  <c:v>0.10009999999999999</c:v>
                </c:pt>
                <c:pt idx="102">
                  <c:v>0.10009999999999999</c:v>
                </c:pt>
                <c:pt idx="103">
                  <c:v>0.10009999999999999</c:v>
                </c:pt>
                <c:pt idx="104">
                  <c:v>0.10009999999999999</c:v>
                </c:pt>
                <c:pt idx="105">
                  <c:v>0.10009999999999999</c:v>
                </c:pt>
                <c:pt idx="106">
                  <c:v>0.10009999999999999</c:v>
                </c:pt>
                <c:pt idx="107">
                  <c:v>0.10009999999999999</c:v>
                </c:pt>
                <c:pt idx="108">
                  <c:v>0.10009999999999999</c:v>
                </c:pt>
                <c:pt idx="109">
                  <c:v>0.10009999999999999</c:v>
                </c:pt>
                <c:pt idx="110">
                  <c:v>0.10009999999999999</c:v>
                </c:pt>
                <c:pt idx="111">
                  <c:v>0.10009999999999999</c:v>
                </c:pt>
                <c:pt idx="112">
                  <c:v>0.10009999999999999</c:v>
                </c:pt>
                <c:pt idx="113">
                  <c:v>0.10009999999999999</c:v>
                </c:pt>
                <c:pt idx="114">
                  <c:v>0.10009999999999999</c:v>
                </c:pt>
                <c:pt idx="115">
                  <c:v>0.10009999999999999</c:v>
                </c:pt>
                <c:pt idx="116">
                  <c:v>0.10009999999999999</c:v>
                </c:pt>
                <c:pt idx="117">
                  <c:v>0.10009999999999999</c:v>
                </c:pt>
                <c:pt idx="118">
                  <c:v>0.10009999999999999</c:v>
                </c:pt>
                <c:pt idx="119">
                  <c:v>0.10050000000000001</c:v>
                </c:pt>
                <c:pt idx="120">
                  <c:v>0.10050000000000001</c:v>
                </c:pt>
                <c:pt idx="121">
                  <c:v>0.10050000000000001</c:v>
                </c:pt>
                <c:pt idx="122">
                  <c:v>0.10050000000000001</c:v>
                </c:pt>
                <c:pt idx="123">
                  <c:v>0.10050000000000001</c:v>
                </c:pt>
                <c:pt idx="124">
                  <c:v>0.10050000000000001</c:v>
                </c:pt>
                <c:pt idx="125">
                  <c:v>0.10050000000000001</c:v>
                </c:pt>
                <c:pt idx="126">
                  <c:v>0.10050000000000001</c:v>
                </c:pt>
                <c:pt idx="127">
                  <c:v>0.10050000000000001</c:v>
                </c:pt>
                <c:pt idx="128">
                  <c:v>0.10050000000000001</c:v>
                </c:pt>
                <c:pt idx="129">
                  <c:v>0.10050000000000001</c:v>
                </c:pt>
                <c:pt idx="130">
                  <c:v>0.10050000000000001</c:v>
                </c:pt>
                <c:pt idx="131">
                  <c:v>0.10050000000000001</c:v>
                </c:pt>
                <c:pt idx="132">
                  <c:v>0.10050000000000001</c:v>
                </c:pt>
                <c:pt idx="133">
                  <c:v>0.10050000000000001</c:v>
                </c:pt>
                <c:pt idx="134">
                  <c:v>0.10050000000000001</c:v>
                </c:pt>
                <c:pt idx="135">
                  <c:v>0.10050000000000001</c:v>
                </c:pt>
                <c:pt idx="136">
                  <c:v>0.10050000000000001</c:v>
                </c:pt>
                <c:pt idx="137">
                  <c:v>0.10050000000000001</c:v>
                </c:pt>
                <c:pt idx="138">
                  <c:v>0.10050000000000001</c:v>
                </c:pt>
                <c:pt idx="139">
                  <c:v>0.10050000000000001</c:v>
                </c:pt>
                <c:pt idx="140">
                  <c:v>0.10050000000000001</c:v>
                </c:pt>
                <c:pt idx="141">
                  <c:v>0.10050000000000001</c:v>
                </c:pt>
                <c:pt idx="142">
                  <c:v>0.10050000000000001</c:v>
                </c:pt>
                <c:pt idx="143">
                  <c:v>0.10050000000000001</c:v>
                </c:pt>
                <c:pt idx="144">
                  <c:v>0.10050000000000001</c:v>
                </c:pt>
                <c:pt idx="145">
                  <c:v>0.10050000000000001</c:v>
                </c:pt>
                <c:pt idx="146">
                  <c:v>0.10050000000000001</c:v>
                </c:pt>
                <c:pt idx="147">
                  <c:v>0.10050000000000001</c:v>
                </c:pt>
                <c:pt idx="148">
                  <c:v>0.10050000000000001</c:v>
                </c:pt>
                <c:pt idx="149">
                  <c:v>0.1009</c:v>
                </c:pt>
                <c:pt idx="150">
                  <c:v>0.1009</c:v>
                </c:pt>
                <c:pt idx="151">
                  <c:v>0.1009</c:v>
                </c:pt>
                <c:pt idx="152">
                  <c:v>0.1009</c:v>
                </c:pt>
                <c:pt idx="153">
                  <c:v>0.1009</c:v>
                </c:pt>
                <c:pt idx="154">
                  <c:v>0.1009</c:v>
                </c:pt>
                <c:pt idx="155">
                  <c:v>0.1009</c:v>
                </c:pt>
                <c:pt idx="156">
                  <c:v>0.1009</c:v>
                </c:pt>
                <c:pt idx="157">
                  <c:v>0.1009</c:v>
                </c:pt>
                <c:pt idx="158">
                  <c:v>0.1009</c:v>
                </c:pt>
                <c:pt idx="159">
                  <c:v>0.1009</c:v>
                </c:pt>
                <c:pt idx="160">
                  <c:v>0.1009</c:v>
                </c:pt>
                <c:pt idx="161">
                  <c:v>0.1009</c:v>
                </c:pt>
                <c:pt idx="162">
                  <c:v>0.1009</c:v>
                </c:pt>
                <c:pt idx="163">
                  <c:v>0.1009</c:v>
                </c:pt>
                <c:pt idx="164">
                  <c:v>0.1009</c:v>
                </c:pt>
                <c:pt idx="165">
                  <c:v>0.1009</c:v>
                </c:pt>
                <c:pt idx="166">
                  <c:v>0.1009</c:v>
                </c:pt>
                <c:pt idx="167">
                  <c:v>0.1009</c:v>
                </c:pt>
                <c:pt idx="168">
                  <c:v>0.1009</c:v>
                </c:pt>
                <c:pt idx="169">
                  <c:v>0.1009</c:v>
                </c:pt>
                <c:pt idx="170">
                  <c:v>0.1009</c:v>
                </c:pt>
                <c:pt idx="171">
                  <c:v>0.1009</c:v>
                </c:pt>
                <c:pt idx="172">
                  <c:v>0.1009</c:v>
                </c:pt>
                <c:pt idx="173">
                  <c:v>0.1009</c:v>
                </c:pt>
                <c:pt idx="174">
                  <c:v>0.1009</c:v>
                </c:pt>
                <c:pt idx="175">
                  <c:v>0.1009</c:v>
                </c:pt>
                <c:pt idx="176">
                  <c:v>0.1009</c:v>
                </c:pt>
                <c:pt idx="177">
                  <c:v>0.1009</c:v>
                </c:pt>
                <c:pt idx="178">
                  <c:v>0.1009</c:v>
                </c:pt>
                <c:pt idx="179">
                  <c:v>0.1013</c:v>
                </c:pt>
                <c:pt idx="180">
                  <c:v>0.1013</c:v>
                </c:pt>
                <c:pt idx="181">
                  <c:v>0.1013</c:v>
                </c:pt>
                <c:pt idx="182">
                  <c:v>0.1013</c:v>
                </c:pt>
                <c:pt idx="183">
                  <c:v>0.1013</c:v>
                </c:pt>
                <c:pt idx="184">
                  <c:v>0.1013</c:v>
                </c:pt>
                <c:pt idx="185">
                  <c:v>0.1013</c:v>
                </c:pt>
                <c:pt idx="186">
                  <c:v>0.1013</c:v>
                </c:pt>
                <c:pt idx="187">
                  <c:v>0.1013</c:v>
                </c:pt>
                <c:pt idx="188">
                  <c:v>0.1013</c:v>
                </c:pt>
                <c:pt idx="189">
                  <c:v>0.1013</c:v>
                </c:pt>
                <c:pt idx="190">
                  <c:v>0.1013</c:v>
                </c:pt>
                <c:pt idx="191">
                  <c:v>0.1013</c:v>
                </c:pt>
                <c:pt idx="192">
                  <c:v>0.1013</c:v>
                </c:pt>
                <c:pt idx="193">
                  <c:v>0.1013</c:v>
                </c:pt>
                <c:pt idx="194">
                  <c:v>0.1013</c:v>
                </c:pt>
                <c:pt idx="195">
                  <c:v>0.1013</c:v>
                </c:pt>
                <c:pt idx="196">
                  <c:v>0.1013</c:v>
                </c:pt>
                <c:pt idx="197">
                  <c:v>0.1013</c:v>
                </c:pt>
                <c:pt idx="198">
                  <c:v>0.1013</c:v>
                </c:pt>
                <c:pt idx="199">
                  <c:v>0.1013</c:v>
                </c:pt>
                <c:pt idx="200">
                  <c:v>0.1013</c:v>
                </c:pt>
                <c:pt idx="201">
                  <c:v>0.1013</c:v>
                </c:pt>
                <c:pt idx="202">
                  <c:v>0.1013</c:v>
                </c:pt>
                <c:pt idx="203">
                  <c:v>0.1013</c:v>
                </c:pt>
                <c:pt idx="204">
                  <c:v>0.1013</c:v>
                </c:pt>
                <c:pt idx="205">
                  <c:v>0.1013</c:v>
                </c:pt>
                <c:pt idx="206">
                  <c:v>0.1013</c:v>
                </c:pt>
                <c:pt idx="207">
                  <c:v>0.1013</c:v>
                </c:pt>
                <c:pt idx="208">
                  <c:v>0.1013</c:v>
                </c:pt>
                <c:pt idx="209">
                  <c:v>0.1013</c:v>
                </c:pt>
                <c:pt idx="210">
                  <c:v>0.1013</c:v>
                </c:pt>
                <c:pt idx="211">
                  <c:v>0.1013</c:v>
                </c:pt>
                <c:pt idx="212">
                  <c:v>0.1013</c:v>
                </c:pt>
                <c:pt idx="213">
                  <c:v>0.1013</c:v>
                </c:pt>
                <c:pt idx="214">
                  <c:v>0.1013</c:v>
                </c:pt>
                <c:pt idx="215">
                  <c:v>0.1013</c:v>
                </c:pt>
                <c:pt idx="216">
                  <c:v>0.1013</c:v>
                </c:pt>
                <c:pt idx="217">
                  <c:v>0.1013</c:v>
                </c:pt>
                <c:pt idx="218">
                  <c:v>0.1013</c:v>
                </c:pt>
                <c:pt idx="219">
                  <c:v>0.1013</c:v>
                </c:pt>
                <c:pt idx="220">
                  <c:v>0.1013</c:v>
                </c:pt>
                <c:pt idx="221">
                  <c:v>0.1013</c:v>
                </c:pt>
                <c:pt idx="222">
                  <c:v>0.1013</c:v>
                </c:pt>
                <c:pt idx="223">
                  <c:v>0.1013</c:v>
                </c:pt>
                <c:pt idx="224">
                  <c:v>0.1013</c:v>
                </c:pt>
                <c:pt idx="225">
                  <c:v>0.1013</c:v>
                </c:pt>
                <c:pt idx="226">
                  <c:v>0.1013</c:v>
                </c:pt>
                <c:pt idx="227">
                  <c:v>0.1013</c:v>
                </c:pt>
                <c:pt idx="228">
                  <c:v>0.1013</c:v>
                </c:pt>
                <c:pt idx="229">
                  <c:v>0.1013</c:v>
                </c:pt>
                <c:pt idx="230">
                  <c:v>0.1013</c:v>
                </c:pt>
                <c:pt idx="231">
                  <c:v>0.1013</c:v>
                </c:pt>
                <c:pt idx="232">
                  <c:v>0.1013</c:v>
                </c:pt>
                <c:pt idx="233">
                  <c:v>0.1013</c:v>
                </c:pt>
                <c:pt idx="234">
                  <c:v>0.1013</c:v>
                </c:pt>
                <c:pt idx="235">
                  <c:v>0.1013</c:v>
                </c:pt>
                <c:pt idx="236">
                  <c:v>0.1013</c:v>
                </c:pt>
                <c:pt idx="237">
                  <c:v>0.1013</c:v>
                </c:pt>
                <c:pt idx="238">
                  <c:v>0.1013</c:v>
                </c:pt>
                <c:pt idx="239">
                  <c:v>0.1013</c:v>
                </c:pt>
                <c:pt idx="240">
                  <c:v>0.1013</c:v>
                </c:pt>
                <c:pt idx="241">
                  <c:v>0.1013</c:v>
                </c:pt>
                <c:pt idx="242">
                  <c:v>0.1013</c:v>
                </c:pt>
                <c:pt idx="243">
                  <c:v>0.1013</c:v>
                </c:pt>
                <c:pt idx="244">
                  <c:v>0.1013</c:v>
                </c:pt>
                <c:pt idx="245">
                  <c:v>0.1013</c:v>
                </c:pt>
                <c:pt idx="246">
                  <c:v>0.1013</c:v>
                </c:pt>
                <c:pt idx="247">
                  <c:v>0.1013</c:v>
                </c:pt>
                <c:pt idx="248">
                  <c:v>0.1013</c:v>
                </c:pt>
                <c:pt idx="249">
                  <c:v>0.1013</c:v>
                </c:pt>
                <c:pt idx="250">
                  <c:v>0.1013</c:v>
                </c:pt>
                <c:pt idx="251">
                  <c:v>0.1013</c:v>
                </c:pt>
                <c:pt idx="252">
                  <c:v>0.1013</c:v>
                </c:pt>
                <c:pt idx="253">
                  <c:v>0.1013</c:v>
                </c:pt>
                <c:pt idx="254">
                  <c:v>0.1013</c:v>
                </c:pt>
                <c:pt idx="255">
                  <c:v>0.1013</c:v>
                </c:pt>
                <c:pt idx="256">
                  <c:v>0.1013</c:v>
                </c:pt>
                <c:pt idx="257">
                  <c:v>0.1013</c:v>
                </c:pt>
                <c:pt idx="258">
                  <c:v>0.1013</c:v>
                </c:pt>
                <c:pt idx="259">
                  <c:v>0.1013</c:v>
                </c:pt>
                <c:pt idx="260">
                  <c:v>0.1013</c:v>
                </c:pt>
                <c:pt idx="261">
                  <c:v>0.1013</c:v>
                </c:pt>
                <c:pt idx="262">
                  <c:v>0.1013</c:v>
                </c:pt>
                <c:pt idx="263">
                  <c:v>0.1013</c:v>
                </c:pt>
                <c:pt idx="264">
                  <c:v>0.1013</c:v>
                </c:pt>
                <c:pt idx="265">
                  <c:v>0.1013</c:v>
                </c:pt>
                <c:pt idx="266">
                  <c:v>0.1013</c:v>
                </c:pt>
                <c:pt idx="267">
                  <c:v>0.1013</c:v>
                </c:pt>
                <c:pt idx="268">
                  <c:v>0.1013</c:v>
                </c:pt>
                <c:pt idx="269">
                  <c:v>0.1013</c:v>
                </c:pt>
                <c:pt idx="270">
                  <c:v>0.1013</c:v>
                </c:pt>
                <c:pt idx="271">
                  <c:v>0.1013</c:v>
                </c:pt>
                <c:pt idx="272">
                  <c:v>0.1013</c:v>
                </c:pt>
                <c:pt idx="273">
                  <c:v>0.1013</c:v>
                </c:pt>
                <c:pt idx="274">
                  <c:v>0.1013</c:v>
                </c:pt>
                <c:pt idx="275">
                  <c:v>0.1013</c:v>
                </c:pt>
                <c:pt idx="276">
                  <c:v>0.1013</c:v>
                </c:pt>
                <c:pt idx="277">
                  <c:v>0.1013</c:v>
                </c:pt>
                <c:pt idx="278">
                  <c:v>0.1013</c:v>
                </c:pt>
                <c:pt idx="279">
                  <c:v>0.1013</c:v>
                </c:pt>
                <c:pt idx="280">
                  <c:v>0.1013</c:v>
                </c:pt>
                <c:pt idx="281">
                  <c:v>0.1013</c:v>
                </c:pt>
                <c:pt idx="282">
                  <c:v>0.1013</c:v>
                </c:pt>
                <c:pt idx="283">
                  <c:v>0.1013</c:v>
                </c:pt>
                <c:pt idx="284">
                  <c:v>0.1013</c:v>
                </c:pt>
                <c:pt idx="285">
                  <c:v>0.1013</c:v>
                </c:pt>
                <c:pt idx="286">
                  <c:v>0.1013</c:v>
                </c:pt>
                <c:pt idx="287">
                  <c:v>0.1013</c:v>
                </c:pt>
                <c:pt idx="288">
                  <c:v>0.1013</c:v>
                </c:pt>
                <c:pt idx="289">
                  <c:v>0.1013</c:v>
                </c:pt>
                <c:pt idx="290">
                  <c:v>0.1013</c:v>
                </c:pt>
                <c:pt idx="291">
                  <c:v>0.1013</c:v>
                </c:pt>
                <c:pt idx="292">
                  <c:v>0.1013</c:v>
                </c:pt>
                <c:pt idx="293">
                  <c:v>0.1013</c:v>
                </c:pt>
                <c:pt idx="294">
                  <c:v>0.1013</c:v>
                </c:pt>
                <c:pt idx="295">
                  <c:v>0.1013</c:v>
                </c:pt>
                <c:pt idx="296">
                  <c:v>0.1013</c:v>
                </c:pt>
                <c:pt idx="297">
                  <c:v>0.1013</c:v>
                </c:pt>
                <c:pt idx="298">
                  <c:v>0.1013</c:v>
                </c:pt>
                <c:pt idx="299">
                  <c:v>0.1013</c:v>
                </c:pt>
                <c:pt idx="300">
                  <c:v>0.1013</c:v>
                </c:pt>
                <c:pt idx="301">
                  <c:v>0.1013</c:v>
                </c:pt>
                <c:pt idx="302">
                  <c:v>0.1013</c:v>
                </c:pt>
                <c:pt idx="303">
                  <c:v>0.1013</c:v>
                </c:pt>
                <c:pt idx="304">
                  <c:v>0.1013</c:v>
                </c:pt>
                <c:pt idx="305">
                  <c:v>0.1013</c:v>
                </c:pt>
                <c:pt idx="306">
                  <c:v>0.1013</c:v>
                </c:pt>
                <c:pt idx="307">
                  <c:v>0.1013</c:v>
                </c:pt>
                <c:pt idx="308">
                  <c:v>0.1013</c:v>
                </c:pt>
                <c:pt idx="309">
                  <c:v>0.1013</c:v>
                </c:pt>
                <c:pt idx="310">
                  <c:v>0.1013</c:v>
                </c:pt>
                <c:pt idx="311">
                  <c:v>0.1013</c:v>
                </c:pt>
                <c:pt idx="312">
                  <c:v>0.1013</c:v>
                </c:pt>
                <c:pt idx="313">
                  <c:v>0.1013</c:v>
                </c:pt>
                <c:pt idx="314">
                  <c:v>0.1013</c:v>
                </c:pt>
                <c:pt idx="315">
                  <c:v>0.1013</c:v>
                </c:pt>
                <c:pt idx="316">
                  <c:v>0.1013</c:v>
                </c:pt>
                <c:pt idx="317">
                  <c:v>0.1013</c:v>
                </c:pt>
                <c:pt idx="318">
                  <c:v>0.1013</c:v>
                </c:pt>
                <c:pt idx="319">
                  <c:v>0.1013</c:v>
                </c:pt>
                <c:pt idx="320">
                  <c:v>0.1013</c:v>
                </c:pt>
                <c:pt idx="321">
                  <c:v>0.1013</c:v>
                </c:pt>
                <c:pt idx="322">
                  <c:v>0.1013</c:v>
                </c:pt>
                <c:pt idx="323">
                  <c:v>0.1013</c:v>
                </c:pt>
                <c:pt idx="324">
                  <c:v>0.1013</c:v>
                </c:pt>
                <c:pt idx="325">
                  <c:v>0.1013</c:v>
                </c:pt>
                <c:pt idx="326">
                  <c:v>0.1013</c:v>
                </c:pt>
                <c:pt idx="327">
                  <c:v>0.1013</c:v>
                </c:pt>
                <c:pt idx="328">
                  <c:v>0.1013</c:v>
                </c:pt>
                <c:pt idx="329">
                  <c:v>0.1013</c:v>
                </c:pt>
                <c:pt idx="330">
                  <c:v>0.1013</c:v>
                </c:pt>
                <c:pt idx="331">
                  <c:v>0.1013</c:v>
                </c:pt>
                <c:pt idx="332">
                  <c:v>0.1013</c:v>
                </c:pt>
                <c:pt idx="333">
                  <c:v>0.1013</c:v>
                </c:pt>
                <c:pt idx="334">
                  <c:v>0.1013</c:v>
                </c:pt>
                <c:pt idx="335">
                  <c:v>0.1013</c:v>
                </c:pt>
                <c:pt idx="336">
                  <c:v>0.1013</c:v>
                </c:pt>
                <c:pt idx="337">
                  <c:v>0.1013</c:v>
                </c:pt>
                <c:pt idx="338">
                  <c:v>0.1013</c:v>
                </c:pt>
                <c:pt idx="339">
                  <c:v>0.1013</c:v>
                </c:pt>
                <c:pt idx="340">
                  <c:v>0.1013</c:v>
                </c:pt>
                <c:pt idx="341">
                  <c:v>0.1013</c:v>
                </c:pt>
                <c:pt idx="342">
                  <c:v>0.1013</c:v>
                </c:pt>
                <c:pt idx="343">
                  <c:v>0.1013</c:v>
                </c:pt>
                <c:pt idx="344">
                  <c:v>0.1013</c:v>
                </c:pt>
                <c:pt idx="345">
                  <c:v>0.1013</c:v>
                </c:pt>
                <c:pt idx="346">
                  <c:v>0.1013</c:v>
                </c:pt>
                <c:pt idx="347">
                  <c:v>0.1013</c:v>
                </c:pt>
                <c:pt idx="348">
                  <c:v>0.1013</c:v>
                </c:pt>
                <c:pt idx="349">
                  <c:v>0.1013</c:v>
                </c:pt>
                <c:pt idx="350">
                  <c:v>0.1013</c:v>
                </c:pt>
                <c:pt idx="351">
                  <c:v>0.1013</c:v>
                </c:pt>
                <c:pt idx="352">
                  <c:v>0.1013</c:v>
                </c:pt>
                <c:pt idx="353">
                  <c:v>0.1013</c:v>
                </c:pt>
                <c:pt idx="354">
                  <c:v>0.1013</c:v>
                </c:pt>
                <c:pt idx="355">
                  <c:v>0.1013</c:v>
                </c:pt>
                <c:pt idx="356">
                  <c:v>0.1013</c:v>
                </c:pt>
                <c:pt idx="357">
                  <c:v>0.1013</c:v>
                </c:pt>
                <c:pt idx="358">
                  <c:v>0.1013</c:v>
                </c:pt>
                <c:pt idx="359">
                  <c:v>0.1013</c:v>
                </c:pt>
                <c:pt idx="360">
                  <c:v>0.1013</c:v>
                </c:pt>
                <c:pt idx="361">
                  <c:v>0.1013</c:v>
                </c:pt>
                <c:pt idx="362">
                  <c:v>0.1013</c:v>
                </c:pt>
                <c:pt idx="363">
                  <c:v>0.1013</c:v>
                </c:pt>
                <c:pt idx="364">
                  <c:v>0.1013</c:v>
                </c:pt>
                <c:pt idx="365">
                  <c:v>0.1013</c:v>
                </c:pt>
                <c:pt idx="366">
                  <c:v>0.1013</c:v>
                </c:pt>
                <c:pt idx="367">
                  <c:v>0.1013</c:v>
                </c:pt>
                <c:pt idx="368">
                  <c:v>0.1013</c:v>
                </c:pt>
                <c:pt idx="369">
                  <c:v>0.1013</c:v>
                </c:pt>
                <c:pt idx="370">
                  <c:v>0.1013</c:v>
                </c:pt>
                <c:pt idx="371">
                  <c:v>0.1013</c:v>
                </c:pt>
                <c:pt idx="372">
                  <c:v>0.1013</c:v>
                </c:pt>
                <c:pt idx="373">
                  <c:v>0.1013</c:v>
                </c:pt>
                <c:pt idx="374">
                  <c:v>0.1013</c:v>
                </c:pt>
                <c:pt idx="375">
                  <c:v>0.1013</c:v>
                </c:pt>
                <c:pt idx="376">
                  <c:v>0.1013</c:v>
                </c:pt>
                <c:pt idx="377">
                  <c:v>0.1013</c:v>
                </c:pt>
                <c:pt idx="378">
                  <c:v>0.1013</c:v>
                </c:pt>
                <c:pt idx="379">
                  <c:v>0.1013</c:v>
                </c:pt>
                <c:pt idx="380">
                  <c:v>0.1013</c:v>
                </c:pt>
                <c:pt idx="381">
                  <c:v>0.1013</c:v>
                </c:pt>
                <c:pt idx="382">
                  <c:v>0.1013</c:v>
                </c:pt>
                <c:pt idx="383">
                  <c:v>0.1013</c:v>
                </c:pt>
                <c:pt idx="384">
                  <c:v>0.1013</c:v>
                </c:pt>
                <c:pt idx="385">
                  <c:v>0.1013</c:v>
                </c:pt>
                <c:pt idx="386">
                  <c:v>0.1013</c:v>
                </c:pt>
                <c:pt idx="387">
                  <c:v>0.1013</c:v>
                </c:pt>
                <c:pt idx="388">
                  <c:v>0.1013</c:v>
                </c:pt>
                <c:pt idx="389">
                  <c:v>0.1013</c:v>
                </c:pt>
                <c:pt idx="390">
                  <c:v>0.1013</c:v>
                </c:pt>
                <c:pt idx="391">
                  <c:v>0.1013</c:v>
                </c:pt>
                <c:pt idx="392">
                  <c:v>0.1013</c:v>
                </c:pt>
                <c:pt idx="393">
                  <c:v>0.1013</c:v>
                </c:pt>
                <c:pt idx="394">
                  <c:v>0.1013</c:v>
                </c:pt>
                <c:pt idx="395">
                  <c:v>0.1013</c:v>
                </c:pt>
                <c:pt idx="396">
                  <c:v>0.1013</c:v>
                </c:pt>
                <c:pt idx="397">
                  <c:v>0.1013</c:v>
                </c:pt>
                <c:pt idx="398">
                  <c:v>0.1013</c:v>
                </c:pt>
                <c:pt idx="399">
                  <c:v>0.1013</c:v>
                </c:pt>
                <c:pt idx="400">
                  <c:v>0.1013</c:v>
                </c:pt>
                <c:pt idx="401">
                  <c:v>0.1013</c:v>
                </c:pt>
                <c:pt idx="402">
                  <c:v>0.1013</c:v>
                </c:pt>
                <c:pt idx="403">
                  <c:v>0.1013</c:v>
                </c:pt>
                <c:pt idx="404">
                  <c:v>0.1013</c:v>
                </c:pt>
                <c:pt idx="405">
                  <c:v>0.1013</c:v>
                </c:pt>
                <c:pt idx="406">
                  <c:v>0.1013</c:v>
                </c:pt>
                <c:pt idx="407">
                  <c:v>0.1013</c:v>
                </c:pt>
                <c:pt idx="408">
                  <c:v>0.1013</c:v>
                </c:pt>
                <c:pt idx="409">
                  <c:v>0.1013</c:v>
                </c:pt>
                <c:pt idx="410">
                  <c:v>0.1013</c:v>
                </c:pt>
                <c:pt idx="411">
                  <c:v>0.1013</c:v>
                </c:pt>
                <c:pt idx="412">
                  <c:v>0.1013</c:v>
                </c:pt>
                <c:pt idx="413">
                  <c:v>0.1013</c:v>
                </c:pt>
                <c:pt idx="414">
                  <c:v>0.1013</c:v>
                </c:pt>
                <c:pt idx="415">
                  <c:v>0.1013</c:v>
                </c:pt>
                <c:pt idx="416">
                  <c:v>0.1013</c:v>
                </c:pt>
                <c:pt idx="417">
                  <c:v>0.1013</c:v>
                </c:pt>
                <c:pt idx="418">
                  <c:v>0.1013</c:v>
                </c:pt>
                <c:pt idx="419">
                  <c:v>0.1013</c:v>
                </c:pt>
                <c:pt idx="420">
                  <c:v>0.1013</c:v>
                </c:pt>
                <c:pt idx="421">
                  <c:v>0.1013</c:v>
                </c:pt>
                <c:pt idx="422">
                  <c:v>0.1013</c:v>
                </c:pt>
                <c:pt idx="423">
                  <c:v>0.1013</c:v>
                </c:pt>
                <c:pt idx="424">
                  <c:v>0.1013</c:v>
                </c:pt>
                <c:pt idx="425">
                  <c:v>0.1013</c:v>
                </c:pt>
                <c:pt idx="426">
                  <c:v>0.1013</c:v>
                </c:pt>
                <c:pt idx="427">
                  <c:v>0.1013</c:v>
                </c:pt>
                <c:pt idx="428">
                  <c:v>0.1013</c:v>
                </c:pt>
                <c:pt idx="429">
                  <c:v>0.1013</c:v>
                </c:pt>
                <c:pt idx="430">
                  <c:v>0.1013</c:v>
                </c:pt>
                <c:pt idx="431">
                  <c:v>0.1013</c:v>
                </c:pt>
                <c:pt idx="432">
                  <c:v>0.1013</c:v>
                </c:pt>
                <c:pt idx="433">
                  <c:v>0.1013</c:v>
                </c:pt>
                <c:pt idx="434">
                  <c:v>0.1013</c:v>
                </c:pt>
                <c:pt idx="435">
                  <c:v>0.1013</c:v>
                </c:pt>
                <c:pt idx="436">
                  <c:v>0.1013</c:v>
                </c:pt>
                <c:pt idx="437">
                  <c:v>0.1013</c:v>
                </c:pt>
                <c:pt idx="438">
                  <c:v>0.10059999999999999</c:v>
                </c:pt>
                <c:pt idx="439">
                  <c:v>0.10059999999999999</c:v>
                </c:pt>
                <c:pt idx="440">
                  <c:v>0.10059999999999999</c:v>
                </c:pt>
                <c:pt idx="441">
                  <c:v>0.10059999999999999</c:v>
                </c:pt>
                <c:pt idx="442">
                  <c:v>0.10059999999999999</c:v>
                </c:pt>
                <c:pt idx="443">
                  <c:v>0.10059999999999999</c:v>
                </c:pt>
                <c:pt idx="444">
                  <c:v>0.10059999999999999</c:v>
                </c:pt>
                <c:pt idx="445">
                  <c:v>0.10059999999999999</c:v>
                </c:pt>
                <c:pt idx="446">
                  <c:v>0.10059999999999999</c:v>
                </c:pt>
                <c:pt idx="447">
                  <c:v>0.10059999999999999</c:v>
                </c:pt>
                <c:pt idx="448">
                  <c:v>0.10059999999999999</c:v>
                </c:pt>
                <c:pt idx="449">
                  <c:v>0.10059999999999999</c:v>
                </c:pt>
                <c:pt idx="450">
                  <c:v>0.10059999999999999</c:v>
                </c:pt>
                <c:pt idx="451">
                  <c:v>0.10059999999999999</c:v>
                </c:pt>
                <c:pt idx="452">
                  <c:v>0.10059999999999999</c:v>
                </c:pt>
                <c:pt idx="453">
                  <c:v>0.10059999999999999</c:v>
                </c:pt>
                <c:pt idx="454">
                  <c:v>0.10059999999999999</c:v>
                </c:pt>
                <c:pt idx="455">
                  <c:v>0.10059999999999999</c:v>
                </c:pt>
                <c:pt idx="456">
                  <c:v>0.10059999999999999</c:v>
                </c:pt>
                <c:pt idx="457">
                  <c:v>0.10059999999999999</c:v>
                </c:pt>
                <c:pt idx="458">
                  <c:v>0.10059999999999999</c:v>
                </c:pt>
                <c:pt idx="459">
                  <c:v>0.10059999999999999</c:v>
                </c:pt>
                <c:pt idx="460">
                  <c:v>0.10059999999999999</c:v>
                </c:pt>
                <c:pt idx="461">
                  <c:v>0.10059999999999999</c:v>
                </c:pt>
                <c:pt idx="462">
                  <c:v>0.10059999999999999</c:v>
                </c:pt>
                <c:pt idx="463">
                  <c:v>0.10059999999999999</c:v>
                </c:pt>
                <c:pt idx="464">
                  <c:v>0.10059999999999999</c:v>
                </c:pt>
                <c:pt idx="465">
                  <c:v>0.10059999999999999</c:v>
                </c:pt>
                <c:pt idx="466">
                  <c:v>0.10059999999999999</c:v>
                </c:pt>
                <c:pt idx="467">
                  <c:v>0.10059999999999999</c:v>
                </c:pt>
                <c:pt idx="468">
                  <c:v>0.10100000000000001</c:v>
                </c:pt>
                <c:pt idx="469">
                  <c:v>0.10100000000000001</c:v>
                </c:pt>
                <c:pt idx="470">
                  <c:v>0.10100000000000001</c:v>
                </c:pt>
                <c:pt idx="471">
                  <c:v>0.10100000000000001</c:v>
                </c:pt>
                <c:pt idx="472">
                  <c:v>0.10100000000000001</c:v>
                </c:pt>
                <c:pt idx="473">
                  <c:v>0.10100000000000001</c:v>
                </c:pt>
                <c:pt idx="474">
                  <c:v>0.10100000000000001</c:v>
                </c:pt>
                <c:pt idx="475">
                  <c:v>0.10100000000000001</c:v>
                </c:pt>
                <c:pt idx="476">
                  <c:v>0.10100000000000001</c:v>
                </c:pt>
                <c:pt idx="477">
                  <c:v>0.10100000000000001</c:v>
                </c:pt>
                <c:pt idx="478">
                  <c:v>0.10100000000000001</c:v>
                </c:pt>
                <c:pt idx="479">
                  <c:v>0.10100000000000001</c:v>
                </c:pt>
                <c:pt idx="480">
                  <c:v>0.10100000000000001</c:v>
                </c:pt>
                <c:pt idx="481">
                  <c:v>0.10100000000000001</c:v>
                </c:pt>
                <c:pt idx="482">
                  <c:v>0.10100000000000001</c:v>
                </c:pt>
                <c:pt idx="483">
                  <c:v>0.10100000000000001</c:v>
                </c:pt>
                <c:pt idx="484">
                  <c:v>0.10100000000000001</c:v>
                </c:pt>
                <c:pt idx="485">
                  <c:v>0.10100000000000001</c:v>
                </c:pt>
                <c:pt idx="486">
                  <c:v>0.10100000000000001</c:v>
                </c:pt>
                <c:pt idx="487">
                  <c:v>0.10100000000000001</c:v>
                </c:pt>
                <c:pt idx="488">
                  <c:v>0.10100000000000001</c:v>
                </c:pt>
                <c:pt idx="489">
                  <c:v>0.10100000000000001</c:v>
                </c:pt>
                <c:pt idx="490">
                  <c:v>0.10100000000000001</c:v>
                </c:pt>
                <c:pt idx="491">
                  <c:v>0.10100000000000001</c:v>
                </c:pt>
                <c:pt idx="492">
                  <c:v>0.10100000000000001</c:v>
                </c:pt>
                <c:pt idx="493">
                  <c:v>0.10100000000000001</c:v>
                </c:pt>
                <c:pt idx="494">
                  <c:v>0.10100000000000001</c:v>
                </c:pt>
                <c:pt idx="495">
                  <c:v>0.10100000000000001</c:v>
                </c:pt>
                <c:pt idx="496">
                  <c:v>0.10100000000000001</c:v>
                </c:pt>
                <c:pt idx="497">
                  <c:v>0.10100000000000001</c:v>
                </c:pt>
                <c:pt idx="498">
                  <c:v>0.1014</c:v>
                </c:pt>
                <c:pt idx="499">
                  <c:v>0.1014</c:v>
                </c:pt>
                <c:pt idx="500">
                  <c:v>0.1014</c:v>
                </c:pt>
                <c:pt idx="501">
                  <c:v>0.1014</c:v>
                </c:pt>
                <c:pt idx="502">
                  <c:v>0.1014</c:v>
                </c:pt>
                <c:pt idx="503">
                  <c:v>0.1014</c:v>
                </c:pt>
                <c:pt idx="504">
                  <c:v>0.1014</c:v>
                </c:pt>
                <c:pt idx="505">
                  <c:v>0.1014</c:v>
                </c:pt>
                <c:pt idx="506">
                  <c:v>0.1014</c:v>
                </c:pt>
                <c:pt idx="507">
                  <c:v>0.1014</c:v>
                </c:pt>
                <c:pt idx="508">
                  <c:v>0.1014</c:v>
                </c:pt>
                <c:pt idx="509">
                  <c:v>0.1014</c:v>
                </c:pt>
                <c:pt idx="510">
                  <c:v>0.1014</c:v>
                </c:pt>
                <c:pt idx="511">
                  <c:v>0.1014</c:v>
                </c:pt>
                <c:pt idx="512">
                  <c:v>0.1014</c:v>
                </c:pt>
                <c:pt idx="513">
                  <c:v>0.1014</c:v>
                </c:pt>
                <c:pt idx="514">
                  <c:v>0.1014</c:v>
                </c:pt>
                <c:pt idx="515">
                  <c:v>0.1014</c:v>
                </c:pt>
                <c:pt idx="516">
                  <c:v>0.1014</c:v>
                </c:pt>
                <c:pt idx="517">
                  <c:v>0.1014</c:v>
                </c:pt>
                <c:pt idx="518">
                  <c:v>0.1014</c:v>
                </c:pt>
                <c:pt idx="519">
                  <c:v>0.1014</c:v>
                </c:pt>
                <c:pt idx="520">
                  <c:v>0.1014</c:v>
                </c:pt>
                <c:pt idx="521">
                  <c:v>0.1014</c:v>
                </c:pt>
                <c:pt idx="522">
                  <c:v>0.1014</c:v>
                </c:pt>
                <c:pt idx="523">
                  <c:v>0.1014</c:v>
                </c:pt>
                <c:pt idx="524">
                  <c:v>0.1014</c:v>
                </c:pt>
                <c:pt idx="525">
                  <c:v>0.1014</c:v>
                </c:pt>
                <c:pt idx="526">
                  <c:v>0.1014</c:v>
                </c:pt>
                <c:pt idx="527">
                  <c:v>0.1014</c:v>
                </c:pt>
                <c:pt idx="528">
                  <c:v>0.1018</c:v>
                </c:pt>
                <c:pt idx="529">
                  <c:v>0.1018</c:v>
                </c:pt>
                <c:pt idx="530">
                  <c:v>0.1018</c:v>
                </c:pt>
                <c:pt idx="531">
                  <c:v>0.1018</c:v>
                </c:pt>
                <c:pt idx="532">
                  <c:v>0.1018</c:v>
                </c:pt>
                <c:pt idx="533">
                  <c:v>0.1018</c:v>
                </c:pt>
                <c:pt idx="534">
                  <c:v>0.1018</c:v>
                </c:pt>
                <c:pt idx="535">
                  <c:v>0.1018</c:v>
                </c:pt>
                <c:pt idx="536">
                  <c:v>0.1018</c:v>
                </c:pt>
                <c:pt idx="537">
                  <c:v>0.1018</c:v>
                </c:pt>
                <c:pt idx="538">
                  <c:v>0.1018</c:v>
                </c:pt>
                <c:pt idx="539">
                  <c:v>0.1018</c:v>
                </c:pt>
                <c:pt idx="540">
                  <c:v>0.1018</c:v>
                </c:pt>
                <c:pt idx="541">
                  <c:v>0.1018</c:v>
                </c:pt>
                <c:pt idx="542">
                  <c:v>0.1018</c:v>
                </c:pt>
                <c:pt idx="543">
                  <c:v>0.1018</c:v>
                </c:pt>
                <c:pt idx="544">
                  <c:v>0.1018</c:v>
                </c:pt>
                <c:pt idx="545">
                  <c:v>0.1018</c:v>
                </c:pt>
                <c:pt idx="546">
                  <c:v>0.1018</c:v>
                </c:pt>
                <c:pt idx="547">
                  <c:v>0.1018</c:v>
                </c:pt>
                <c:pt idx="548">
                  <c:v>0.1018</c:v>
                </c:pt>
                <c:pt idx="549">
                  <c:v>0.1018</c:v>
                </c:pt>
                <c:pt idx="550">
                  <c:v>0.1018</c:v>
                </c:pt>
                <c:pt idx="551">
                  <c:v>0.1018</c:v>
                </c:pt>
                <c:pt idx="552">
                  <c:v>0.1018</c:v>
                </c:pt>
                <c:pt idx="553">
                  <c:v>0.1018</c:v>
                </c:pt>
                <c:pt idx="554">
                  <c:v>0.1018</c:v>
                </c:pt>
                <c:pt idx="555">
                  <c:v>0.1018</c:v>
                </c:pt>
                <c:pt idx="556">
                  <c:v>0.1018</c:v>
                </c:pt>
                <c:pt idx="557">
                  <c:v>0.1018</c:v>
                </c:pt>
                <c:pt idx="558">
                  <c:v>0.1022</c:v>
                </c:pt>
                <c:pt idx="559">
                  <c:v>0.1022</c:v>
                </c:pt>
                <c:pt idx="560">
                  <c:v>0.1022</c:v>
                </c:pt>
                <c:pt idx="561">
                  <c:v>0.1022</c:v>
                </c:pt>
                <c:pt idx="562">
                  <c:v>0.1022</c:v>
                </c:pt>
                <c:pt idx="563">
                  <c:v>0.1022</c:v>
                </c:pt>
                <c:pt idx="564">
                  <c:v>0.1022</c:v>
                </c:pt>
                <c:pt idx="565">
                  <c:v>0.1022</c:v>
                </c:pt>
                <c:pt idx="566">
                  <c:v>0.1022</c:v>
                </c:pt>
                <c:pt idx="567">
                  <c:v>0.1022</c:v>
                </c:pt>
                <c:pt idx="568">
                  <c:v>0.1022</c:v>
                </c:pt>
                <c:pt idx="569">
                  <c:v>0.1022</c:v>
                </c:pt>
                <c:pt idx="570">
                  <c:v>0.1022</c:v>
                </c:pt>
                <c:pt idx="571">
                  <c:v>0.1022</c:v>
                </c:pt>
                <c:pt idx="572">
                  <c:v>0.1022</c:v>
                </c:pt>
                <c:pt idx="573">
                  <c:v>0.1022</c:v>
                </c:pt>
                <c:pt idx="574">
                  <c:v>0.1022</c:v>
                </c:pt>
                <c:pt idx="575">
                  <c:v>0.1022</c:v>
                </c:pt>
                <c:pt idx="576">
                  <c:v>0.1022</c:v>
                </c:pt>
                <c:pt idx="577">
                  <c:v>0.1022</c:v>
                </c:pt>
                <c:pt idx="578">
                  <c:v>0.1022</c:v>
                </c:pt>
                <c:pt idx="579">
                  <c:v>0.1022</c:v>
                </c:pt>
                <c:pt idx="580">
                  <c:v>0.1022</c:v>
                </c:pt>
                <c:pt idx="581">
                  <c:v>0.1022</c:v>
                </c:pt>
                <c:pt idx="582">
                  <c:v>0.1022</c:v>
                </c:pt>
                <c:pt idx="583">
                  <c:v>0.1022</c:v>
                </c:pt>
                <c:pt idx="584">
                  <c:v>0.1022</c:v>
                </c:pt>
                <c:pt idx="585">
                  <c:v>0.1022</c:v>
                </c:pt>
                <c:pt idx="586">
                  <c:v>0.1022</c:v>
                </c:pt>
                <c:pt idx="587">
                  <c:v>0.1022</c:v>
                </c:pt>
                <c:pt idx="588">
                  <c:v>0.1026</c:v>
                </c:pt>
                <c:pt idx="589">
                  <c:v>0.1026</c:v>
                </c:pt>
                <c:pt idx="590">
                  <c:v>0.1026</c:v>
                </c:pt>
                <c:pt idx="591">
                  <c:v>0.1026</c:v>
                </c:pt>
                <c:pt idx="592">
                  <c:v>0.1026</c:v>
                </c:pt>
                <c:pt idx="593">
                  <c:v>0.1026</c:v>
                </c:pt>
                <c:pt idx="594">
                  <c:v>0.1026</c:v>
                </c:pt>
                <c:pt idx="595">
                  <c:v>0.1026</c:v>
                </c:pt>
                <c:pt idx="596">
                  <c:v>0.1026</c:v>
                </c:pt>
                <c:pt idx="597">
                  <c:v>0.1026</c:v>
                </c:pt>
                <c:pt idx="598">
                  <c:v>0.1026</c:v>
                </c:pt>
                <c:pt idx="599">
                  <c:v>0.1026</c:v>
                </c:pt>
                <c:pt idx="600">
                  <c:v>0.1026</c:v>
                </c:pt>
                <c:pt idx="601">
                  <c:v>0.1026</c:v>
                </c:pt>
                <c:pt idx="602">
                  <c:v>0.1026</c:v>
                </c:pt>
                <c:pt idx="603">
                  <c:v>0.1026</c:v>
                </c:pt>
                <c:pt idx="604">
                  <c:v>0.1026</c:v>
                </c:pt>
                <c:pt idx="605">
                  <c:v>0.1026</c:v>
                </c:pt>
                <c:pt idx="606">
                  <c:v>0.1026</c:v>
                </c:pt>
                <c:pt idx="607">
                  <c:v>0.1026</c:v>
                </c:pt>
                <c:pt idx="608">
                  <c:v>0.1026</c:v>
                </c:pt>
                <c:pt idx="609">
                  <c:v>0.1026</c:v>
                </c:pt>
                <c:pt idx="610">
                  <c:v>0.1026</c:v>
                </c:pt>
                <c:pt idx="611">
                  <c:v>0.1026</c:v>
                </c:pt>
                <c:pt idx="612">
                  <c:v>0.1026</c:v>
                </c:pt>
                <c:pt idx="613">
                  <c:v>0.1026</c:v>
                </c:pt>
                <c:pt idx="614">
                  <c:v>0.1026</c:v>
                </c:pt>
                <c:pt idx="615">
                  <c:v>0.1026</c:v>
                </c:pt>
                <c:pt idx="616">
                  <c:v>0.1026</c:v>
                </c:pt>
                <c:pt idx="617">
                  <c:v>0.1026</c:v>
                </c:pt>
                <c:pt idx="618">
                  <c:v>0.10299999999999999</c:v>
                </c:pt>
                <c:pt idx="619">
                  <c:v>0.10299999999999999</c:v>
                </c:pt>
                <c:pt idx="620">
                  <c:v>0.10299999999999999</c:v>
                </c:pt>
                <c:pt idx="621">
                  <c:v>0.10299999999999999</c:v>
                </c:pt>
                <c:pt idx="622">
                  <c:v>0.10299999999999999</c:v>
                </c:pt>
                <c:pt idx="623">
                  <c:v>0.10299999999999999</c:v>
                </c:pt>
                <c:pt idx="624">
                  <c:v>0.10299999999999999</c:v>
                </c:pt>
                <c:pt idx="625">
                  <c:v>0.10299999999999999</c:v>
                </c:pt>
                <c:pt idx="626">
                  <c:v>0.10299999999999999</c:v>
                </c:pt>
                <c:pt idx="627">
                  <c:v>0.10299999999999999</c:v>
                </c:pt>
                <c:pt idx="628">
                  <c:v>0.10299999999999999</c:v>
                </c:pt>
                <c:pt idx="629">
                  <c:v>0.10299999999999999</c:v>
                </c:pt>
                <c:pt idx="630">
                  <c:v>0.10299999999999999</c:v>
                </c:pt>
                <c:pt idx="631">
                  <c:v>0.10299999999999999</c:v>
                </c:pt>
                <c:pt idx="632">
                  <c:v>0.10299999999999999</c:v>
                </c:pt>
                <c:pt idx="633">
                  <c:v>0.10299999999999999</c:v>
                </c:pt>
                <c:pt idx="634">
                  <c:v>0.10299999999999999</c:v>
                </c:pt>
                <c:pt idx="635">
                  <c:v>0.10299999999999999</c:v>
                </c:pt>
                <c:pt idx="636">
                  <c:v>0.10299999999999999</c:v>
                </c:pt>
                <c:pt idx="637">
                  <c:v>0.10299999999999999</c:v>
                </c:pt>
                <c:pt idx="638">
                  <c:v>0.10299999999999999</c:v>
                </c:pt>
                <c:pt idx="639">
                  <c:v>0.10299999999999999</c:v>
                </c:pt>
                <c:pt idx="640">
                  <c:v>0.10299999999999999</c:v>
                </c:pt>
                <c:pt idx="641">
                  <c:v>0.10299999999999999</c:v>
                </c:pt>
                <c:pt idx="642">
                  <c:v>0.10299999999999999</c:v>
                </c:pt>
                <c:pt idx="643">
                  <c:v>0.10299999999999999</c:v>
                </c:pt>
                <c:pt idx="644">
                  <c:v>0.10299999999999999</c:v>
                </c:pt>
                <c:pt idx="645">
                  <c:v>0.10299999999999999</c:v>
                </c:pt>
                <c:pt idx="646">
                  <c:v>0.10299999999999999</c:v>
                </c:pt>
                <c:pt idx="647">
                  <c:v>0.10299999999999999</c:v>
                </c:pt>
                <c:pt idx="648">
                  <c:v>0.10340000000000001</c:v>
                </c:pt>
                <c:pt idx="649">
                  <c:v>0.10340000000000001</c:v>
                </c:pt>
                <c:pt idx="650">
                  <c:v>0.10340000000000001</c:v>
                </c:pt>
                <c:pt idx="651">
                  <c:v>0.10340000000000001</c:v>
                </c:pt>
                <c:pt idx="652">
                  <c:v>0.10340000000000001</c:v>
                </c:pt>
                <c:pt idx="653">
                  <c:v>0.10340000000000001</c:v>
                </c:pt>
                <c:pt idx="654">
                  <c:v>0.10340000000000001</c:v>
                </c:pt>
                <c:pt idx="655">
                  <c:v>0.10340000000000001</c:v>
                </c:pt>
                <c:pt idx="656">
                  <c:v>0.10340000000000001</c:v>
                </c:pt>
                <c:pt idx="657">
                  <c:v>0.10340000000000001</c:v>
                </c:pt>
                <c:pt idx="658">
                  <c:v>0.10340000000000001</c:v>
                </c:pt>
                <c:pt idx="659">
                  <c:v>0.10340000000000001</c:v>
                </c:pt>
                <c:pt idx="660">
                  <c:v>0.10340000000000001</c:v>
                </c:pt>
                <c:pt idx="661">
                  <c:v>0.10340000000000001</c:v>
                </c:pt>
                <c:pt idx="662">
                  <c:v>0.10340000000000001</c:v>
                </c:pt>
                <c:pt idx="663">
                  <c:v>0.10340000000000001</c:v>
                </c:pt>
                <c:pt idx="664">
                  <c:v>0.10340000000000001</c:v>
                </c:pt>
                <c:pt idx="665">
                  <c:v>0.10340000000000001</c:v>
                </c:pt>
                <c:pt idx="666">
                  <c:v>0.10340000000000001</c:v>
                </c:pt>
                <c:pt idx="667">
                  <c:v>0.10340000000000001</c:v>
                </c:pt>
                <c:pt idx="668">
                  <c:v>0.10340000000000001</c:v>
                </c:pt>
                <c:pt idx="669">
                  <c:v>0.10340000000000001</c:v>
                </c:pt>
                <c:pt idx="670">
                  <c:v>0.10340000000000001</c:v>
                </c:pt>
                <c:pt idx="671">
                  <c:v>0.10340000000000001</c:v>
                </c:pt>
                <c:pt idx="672">
                  <c:v>0.10340000000000001</c:v>
                </c:pt>
                <c:pt idx="673">
                  <c:v>0.10340000000000001</c:v>
                </c:pt>
                <c:pt idx="674">
                  <c:v>0.10340000000000001</c:v>
                </c:pt>
                <c:pt idx="675">
                  <c:v>0.10340000000000001</c:v>
                </c:pt>
                <c:pt idx="676">
                  <c:v>0.10340000000000001</c:v>
                </c:pt>
                <c:pt idx="677">
                  <c:v>0.10340000000000001</c:v>
                </c:pt>
                <c:pt idx="678">
                  <c:v>0.10340000000000001</c:v>
                </c:pt>
                <c:pt idx="679">
                  <c:v>0.10340000000000001</c:v>
                </c:pt>
                <c:pt idx="680">
                  <c:v>0.10340000000000001</c:v>
                </c:pt>
                <c:pt idx="681">
                  <c:v>0.10340000000000001</c:v>
                </c:pt>
                <c:pt idx="682">
                  <c:v>0.10340000000000001</c:v>
                </c:pt>
                <c:pt idx="683">
                  <c:v>0.10340000000000001</c:v>
                </c:pt>
                <c:pt idx="684">
                  <c:v>0.10340000000000001</c:v>
                </c:pt>
                <c:pt idx="685">
                  <c:v>0.10340000000000001</c:v>
                </c:pt>
                <c:pt idx="686">
                  <c:v>0.10340000000000001</c:v>
                </c:pt>
                <c:pt idx="687">
                  <c:v>0.10340000000000001</c:v>
                </c:pt>
                <c:pt idx="688">
                  <c:v>0.10340000000000001</c:v>
                </c:pt>
                <c:pt idx="689">
                  <c:v>0.10340000000000001</c:v>
                </c:pt>
                <c:pt idx="690">
                  <c:v>0.10340000000000001</c:v>
                </c:pt>
                <c:pt idx="691">
                  <c:v>0.10340000000000001</c:v>
                </c:pt>
                <c:pt idx="692">
                  <c:v>0.10340000000000001</c:v>
                </c:pt>
                <c:pt idx="693">
                  <c:v>0.10340000000000001</c:v>
                </c:pt>
                <c:pt idx="694">
                  <c:v>0.10340000000000001</c:v>
                </c:pt>
                <c:pt idx="695">
                  <c:v>0.10340000000000001</c:v>
                </c:pt>
                <c:pt idx="696">
                  <c:v>0.10340000000000001</c:v>
                </c:pt>
                <c:pt idx="697">
                  <c:v>0.10340000000000001</c:v>
                </c:pt>
                <c:pt idx="698">
                  <c:v>0.10340000000000001</c:v>
                </c:pt>
                <c:pt idx="699">
                  <c:v>0.10340000000000001</c:v>
                </c:pt>
                <c:pt idx="700">
                  <c:v>0.10340000000000001</c:v>
                </c:pt>
                <c:pt idx="701">
                  <c:v>0.10340000000000001</c:v>
                </c:pt>
                <c:pt idx="702">
                  <c:v>0.10340000000000001</c:v>
                </c:pt>
                <c:pt idx="703">
                  <c:v>0.10340000000000001</c:v>
                </c:pt>
                <c:pt idx="704">
                  <c:v>0.10340000000000001</c:v>
                </c:pt>
                <c:pt idx="705">
                  <c:v>0.10340000000000001</c:v>
                </c:pt>
                <c:pt idx="706">
                  <c:v>0.10340000000000001</c:v>
                </c:pt>
                <c:pt idx="707">
                  <c:v>0.10340000000000001</c:v>
                </c:pt>
                <c:pt idx="708">
                  <c:v>0.10340000000000001</c:v>
                </c:pt>
                <c:pt idx="709">
                  <c:v>0.10340000000000001</c:v>
                </c:pt>
                <c:pt idx="710">
                  <c:v>0.10340000000000001</c:v>
                </c:pt>
                <c:pt idx="711">
                  <c:v>0.10340000000000001</c:v>
                </c:pt>
                <c:pt idx="712">
                  <c:v>0.10340000000000001</c:v>
                </c:pt>
                <c:pt idx="713">
                  <c:v>0.10340000000000001</c:v>
                </c:pt>
                <c:pt idx="714">
                  <c:v>0.10340000000000001</c:v>
                </c:pt>
                <c:pt idx="715">
                  <c:v>0.10340000000000001</c:v>
                </c:pt>
                <c:pt idx="716">
                  <c:v>0.10340000000000001</c:v>
                </c:pt>
                <c:pt idx="717">
                  <c:v>0.10340000000000001</c:v>
                </c:pt>
                <c:pt idx="718">
                  <c:v>0.10340000000000001</c:v>
                </c:pt>
                <c:pt idx="719">
                  <c:v>0.10340000000000001</c:v>
                </c:pt>
                <c:pt idx="720">
                  <c:v>0.10340000000000001</c:v>
                </c:pt>
                <c:pt idx="721">
                  <c:v>0.10340000000000001</c:v>
                </c:pt>
                <c:pt idx="722">
                  <c:v>0.10340000000000001</c:v>
                </c:pt>
                <c:pt idx="723">
                  <c:v>0.10340000000000001</c:v>
                </c:pt>
                <c:pt idx="724">
                  <c:v>0.10340000000000001</c:v>
                </c:pt>
                <c:pt idx="725">
                  <c:v>0.10340000000000001</c:v>
                </c:pt>
                <c:pt idx="726">
                  <c:v>0.10340000000000001</c:v>
                </c:pt>
                <c:pt idx="727">
                  <c:v>0.10340000000000001</c:v>
                </c:pt>
                <c:pt idx="728">
                  <c:v>0.10340000000000001</c:v>
                </c:pt>
                <c:pt idx="729">
                  <c:v>0.10340000000000001</c:v>
                </c:pt>
                <c:pt idx="730">
                  <c:v>0.10340000000000001</c:v>
                </c:pt>
                <c:pt idx="731">
                  <c:v>0.10340000000000001</c:v>
                </c:pt>
                <c:pt idx="732">
                  <c:v>0.10340000000000001</c:v>
                </c:pt>
                <c:pt idx="733">
                  <c:v>0.10340000000000001</c:v>
                </c:pt>
                <c:pt idx="734">
                  <c:v>0.10340000000000001</c:v>
                </c:pt>
                <c:pt idx="735">
                  <c:v>0.10340000000000001</c:v>
                </c:pt>
                <c:pt idx="736">
                  <c:v>0.10340000000000001</c:v>
                </c:pt>
                <c:pt idx="737">
                  <c:v>0.10340000000000001</c:v>
                </c:pt>
                <c:pt idx="738">
                  <c:v>0.10340000000000001</c:v>
                </c:pt>
                <c:pt idx="739">
                  <c:v>0.10340000000000001</c:v>
                </c:pt>
                <c:pt idx="740">
                  <c:v>0.10340000000000001</c:v>
                </c:pt>
                <c:pt idx="741">
                  <c:v>0.10340000000000001</c:v>
                </c:pt>
                <c:pt idx="742">
                  <c:v>0.10340000000000001</c:v>
                </c:pt>
                <c:pt idx="743">
                  <c:v>0.10340000000000001</c:v>
                </c:pt>
                <c:pt idx="744">
                  <c:v>0.10340000000000001</c:v>
                </c:pt>
                <c:pt idx="745">
                  <c:v>0.10340000000000001</c:v>
                </c:pt>
                <c:pt idx="746">
                  <c:v>0.10340000000000001</c:v>
                </c:pt>
                <c:pt idx="747">
                  <c:v>0.10340000000000001</c:v>
                </c:pt>
                <c:pt idx="748">
                  <c:v>0.10340000000000001</c:v>
                </c:pt>
                <c:pt idx="749">
                  <c:v>0.10340000000000001</c:v>
                </c:pt>
                <c:pt idx="750">
                  <c:v>0.10340000000000001</c:v>
                </c:pt>
                <c:pt idx="751">
                  <c:v>0.10340000000000001</c:v>
                </c:pt>
                <c:pt idx="752">
                  <c:v>0.10340000000000001</c:v>
                </c:pt>
                <c:pt idx="753">
                  <c:v>0.10340000000000001</c:v>
                </c:pt>
                <c:pt idx="754">
                  <c:v>0.10340000000000001</c:v>
                </c:pt>
                <c:pt idx="755">
                  <c:v>0.10340000000000001</c:v>
                </c:pt>
                <c:pt idx="756">
                  <c:v>0.10340000000000001</c:v>
                </c:pt>
                <c:pt idx="757">
                  <c:v>0.10340000000000001</c:v>
                </c:pt>
                <c:pt idx="758">
                  <c:v>0.10340000000000001</c:v>
                </c:pt>
                <c:pt idx="759">
                  <c:v>0.10340000000000001</c:v>
                </c:pt>
                <c:pt idx="760">
                  <c:v>0.10340000000000001</c:v>
                </c:pt>
                <c:pt idx="761">
                  <c:v>0.10340000000000001</c:v>
                </c:pt>
                <c:pt idx="762">
                  <c:v>0.10340000000000001</c:v>
                </c:pt>
                <c:pt idx="763">
                  <c:v>0.10340000000000001</c:v>
                </c:pt>
                <c:pt idx="764">
                  <c:v>0.10340000000000001</c:v>
                </c:pt>
                <c:pt idx="765">
                  <c:v>0.10340000000000001</c:v>
                </c:pt>
                <c:pt idx="766">
                  <c:v>0.10340000000000001</c:v>
                </c:pt>
                <c:pt idx="767">
                  <c:v>0.10340000000000001</c:v>
                </c:pt>
                <c:pt idx="768">
                  <c:v>0.10340000000000001</c:v>
                </c:pt>
                <c:pt idx="769">
                  <c:v>0.10340000000000001</c:v>
                </c:pt>
                <c:pt idx="770">
                  <c:v>0.10340000000000001</c:v>
                </c:pt>
                <c:pt idx="771">
                  <c:v>0.10340000000000001</c:v>
                </c:pt>
                <c:pt idx="772">
                  <c:v>0.10340000000000001</c:v>
                </c:pt>
                <c:pt idx="773">
                  <c:v>0.10340000000000001</c:v>
                </c:pt>
                <c:pt idx="774">
                  <c:v>0.10340000000000001</c:v>
                </c:pt>
                <c:pt idx="775">
                  <c:v>0.10340000000000001</c:v>
                </c:pt>
                <c:pt idx="776">
                  <c:v>0.10340000000000001</c:v>
                </c:pt>
                <c:pt idx="777">
                  <c:v>0.10340000000000001</c:v>
                </c:pt>
                <c:pt idx="778">
                  <c:v>0.10340000000000001</c:v>
                </c:pt>
                <c:pt idx="779">
                  <c:v>0.10340000000000001</c:v>
                </c:pt>
                <c:pt idx="780">
                  <c:v>0.10340000000000001</c:v>
                </c:pt>
                <c:pt idx="781">
                  <c:v>0.10340000000000001</c:v>
                </c:pt>
                <c:pt idx="782">
                  <c:v>0.10340000000000001</c:v>
                </c:pt>
                <c:pt idx="783">
                  <c:v>0.10340000000000001</c:v>
                </c:pt>
                <c:pt idx="784">
                  <c:v>0.10340000000000001</c:v>
                </c:pt>
                <c:pt idx="785">
                  <c:v>0.10340000000000001</c:v>
                </c:pt>
                <c:pt idx="786">
                  <c:v>0.10340000000000001</c:v>
                </c:pt>
                <c:pt idx="787">
                  <c:v>0.10340000000000001</c:v>
                </c:pt>
                <c:pt idx="788">
                  <c:v>0.10340000000000001</c:v>
                </c:pt>
                <c:pt idx="789">
                  <c:v>0.10340000000000001</c:v>
                </c:pt>
                <c:pt idx="790">
                  <c:v>0.10340000000000001</c:v>
                </c:pt>
                <c:pt idx="791">
                  <c:v>0.10340000000000001</c:v>
                </c:pt>
                <c:pt idx="792">
                  <c:v>0.10340000000000001</c:v>
                </c:pt>
                <c:pt idx="793">
                  <c:v>0.10340000000000001</c:v>
                </c:pt>
                <c:pt idx="794">
                  <c:v>0.10340000000000001</c:v>
                </c:pt>
                <c:pt idx="795">
                  <c:v>0.10340000000000001</c:v>
                </c:pt>
                <c:pt idx="796">
                  <c:v>0.10340000000000001</c:v>
                </c:pt>
                <c:pt idx="797">
                  <c:v>0.10340000000000001</c:v>
                </c:pt>
                <c:pt idx="798">
                  <c:v>0.10340000000000001</c:v>
                </c:pt>
                <c:pt idx="799">
                  <c:v>0.10340000000000001</c:v>
                </c:pt>
                <c:pt idx="800">
                  <c:v>0.10340000000000001</c:v>
                </c:pt>
                <c:pt idx="801">
                  <c:v>0.10340000000000001</c:v>
                </c:pt>
                <c:pt idx="802">
                  <c:v>0.10340000000000001</c:v>
                </c:pt>
                <c:pt idx="803">
                  <c:v>0.10340000000000001</c:v>
                </c:pt>
                <c:pt idx="804">
                  <c:v>0.10340000000000001</c:v>
                </c:pt>
                <c:pt idx="805">
                  <c:v>0.10340000000000001</c:v>
                </c:pt>
                <c:pt idx="806">
                  <c:v>0.10340000000000001</c:v>
                </c:pt>
                <c:pt idx="807">
                  <c:v>0.10340000000000001</c:v>
                </c:pt>
                <c:pt idx="808">
                  <c:v>0.10340000000000001</c:v>
                </c:pt>
                <c:pt idx="809">
                  <c:v>0.10340000000000001</c:v>
                </c:pt>
                <c:pt idx="810">
                  <c:v>0.10340000000000001</c:v>
                </c:pt>
                <c:pt idx="811">
                  <c:v>0.10340000000000001</c:v>
                </c:pt>
                <c:pt idx="812">
                  <c:v>0.10340000000000001</c:v>
                </c:pt>
                <c:pt idx="813">
                  <c:v>0.10340000000000001</c:v>
                </c:pt>
                <c:pt idx="814">
                  <c:v>0.10340000000000001</c:v>
                </c:pt>
                <c:pt idx="815">
                  <c:v>0.10340000000000001</c:v>
                </c:pt>
                <c:pt idx="816">
                  <c:v>0.10340000000000001</c:v>
                </c:pt>
                <c:pt idx="817">
                  <c:v>0.10340000000000001</c:v>
                </c:pt>
                <c:pt idx="818">
                  <c:v>0.10340000000000001</c:v>
                </c:pt>
                <c:pt idx="819">
                  <c:v>0.10340000000000001</c:v>
                </c:pt>
                <c:pt idx="820">
                  <c:v>0.10340000000000001</c:v>
                </c:pt>
                <c:pt idx="821">
                  <c:v>0.10340000000000001</c:v>
                </c:pt>
                <c:pt idx="822">
                  <c:v>0.10340000000000001</c:v>
                </c:pt>
                <c:pt idx="823">
                  <c:v>0.10340000000000001</c:v>
                </c:pt>
                <c:pt idx="824">
                  <c:v>0.10340000000000001</c:v>
                </c:pt>
                <c:pt idx="825">
                  <c:v>0.10340000000000001</c:v>
                </c:pt>
                <c:pt idx="826">
                  <c:v>0.10340000000000001</c:v>
                </c:pt>
                <c:pt idx="827">
                  <c:v>0.10340000000000001</c:v>
                </c:pt>
                <c:pt idx="828">
                  <c:v>0.10340000000000001</c:v>
                </c:pt>
                <c:pt idx="829">
                  <c:v>0.10340000000000001</c:v>
                </c:pt>
                <c:pt idx="830">
                  <c:v>0.10340000000000001</c:v>
                </c:pt>
                <c:pt idx="831">
                  <c:v>0.10340000000000001</c:v>
                </c:pt>
                <c:pt idx="832">
                  <c:v>0.10340000000000001</c:v>
                </c:pt>
                <c:pt idx="833">
                  <c:v>0.10340000000000001</c:v>
                </c:pt>
                <c:pt idx="834">
                  <c:v>0.10340000000000001</c:v>
                </c:pt>
                <c:pt idx="835">
                  <c:v>0.10340000000000001</c:v>
                </c:pt>
                <c:pt idx="836">
                  <c:v>0.10340000000000001</c:v>
                </c:pt>
                <c:pt idx="837">
                  <c:v>0.10340000000000001</c:v>
                </c:pt>
                <c:pt idx="838">
                  <c:v>0.10340000000000001</c:v>
                </c:pt>
                <c:pt idx="839">
                  <c:v>0.10340000000000001</c:v>
                </c:pt>
                <c:pt idx="840">
                  <c:v>0.10340000000000001</c:v>
                </c:pt>
                <c:pt idx="841">
                  <c:v>0.10340000000000001</c:v>
                </c:pt>
                <c:pt idx="842">
                  <c:v>0.10340000000000001</c:v>
                </c:pt>
                <c:pt idx="843">
                  <c:v>0.10340000000000001</c:v>
                </c:pt>
                <c:pt idx="844">
                  <c:v>0.10340000000000001</c:v>
                </c:pt>
                <c:pt idx="845">
                  <c:v>0.10340000000000001</c:v>
                </c:pt>
                <c:pt idx="846">
                  <c:v>0.10340000000000001</c:v>
                </c:pt>
                <c:pt idx="847">
                  <c:v>0.10340000000000001</c:v>
                </c:pt>
                <c:pt idx="848">
                  <c:v>0.10340000000000001</c:v>
                </c:pt>
                <c:pt idx="849">
                  <c:v>0.10340000000000001</c:v>
                </c:pt>
                <c:pt idx="850">
                  <c:v>0.10340000000000001</c:v>
                </c:pt>
                <c:pt idx="851">
                  <c:v>0.10340000000000001</c:v>
                </c:pt>
                <c:pt idx="852">
                  <c:v>0.10340000000000001</c:v>
                </c:pt>
                <c:pt idx="853">
                  <c:v>0.10340000000000001</c:v>
                </c:pt>
                <c:pt idx="854">
                  <c:v>0.10340000000000001</c:v>
                </c:pt>
                <c:pt idx="855">
                  <c:v>0.10340000000000001</c:v>
                </c:pt>
                <c:pt idx="856">
                  <c:v>0.10340000000000001</c:v>
                </c:pt>
                <c:pt idx="857">
                  <c:v>0.10340000000000001</c:v>
                </c:pt>
                <c:pt idx="858">
                  <c:v>0.10340000000000001</c:v>
                </c:pt>
                <c:pt idx="859">
                  <c:v>0.10340000000000001</c:v>
                </c:pt>
                <c:pt idx="860">
                  <c:v>0.10340000000000001</c:v>
                </c:pt>
                <c:pt idx="861">
                  <c:v>0.10340000000000001</c:v>
                </c:pt>
                <c:pt idx="862">
                  <c:v>0.10340000000000001</c:v>
                </c:pt>
                <c:pt idx="863">
                  <c:v>0.10340000000000001</c:v>
                </c:pt>
                <c:pt idx="864">
                  <c:v>0.10340000000000001</c:v>
                </c:pt>
                <c:pt idx="865">
                  <c:v>0.10340000000000001</c:v>
                </c:pt>
                <c:pt idx="866">
                  <c:v>0.10340000000000001</c:v>
                </c:pt>
                <c:pt idx="867">
                  <c:v>0.10340000000000001</c:v>
                </c:pt>
                <c:pt idx="868">
                  <c:v>0.10340000000000001</c:v>
                </c:pt>
                <c:pt idx="869">
                  <c:v>0.10340000000000001</c:v>
                </c:pt>
                <c:pt idx="870">
                  <c:v>0.10340000000000001</c:v>
                </c:pt>
                <c:pt idx="871">
                  <c:v>0.10340000000000001</c:v>
                </c:pt>
                <c:pt idx="872">
                  <c:v>0.10340000000000001</c:v>
                </c:pt>
                <c:pt idx="873">
                  <c:v>0.10340000000000001</c:v>
                </c:pt>
                <c:pt idx="874">
                  <c:v>0.10340000000000001</c:v>
                </c:pt>
                <c:pt idx="875">
                  <c:v>0.10340000000000001</c:v>
                </c:pt>
                <c:pt idx="876">
                  <c:v>0.10340000000000001</c:v>
                </c:pt>
                <c:pt idx="877">
                  <c:v>0.10340000000000001</c:v>
                </c:pt>
                <c:pt idx="878">
                  <c:v>0.10340000000000001</c:v>
                </c:pt>
                <c:pt idx="879">
                  <c:v>0.10340000000000001</c:v>
                </c:pt>
                <c:pt idx="880">
                  <c:v>0.10340000000000001</c:v>
                </c:pt>
                <c:pt idx="881">
                  <c:v>0.10340000000000001</c:v>
                </c:pt>
                <c:pt idx="882">
                  <c:v>0.10340000000000001</c:v>
                </c:pt>
                <c:pt idx="883">
                  <c:v>0.10340000000000001</c:v>
                </c:pt>
                <c:pt idx="884">
                  <c:v>0.10340000000000001</c:v>
                </c:pt>
                <c:pt idx="885">
                  <c:v>0.10340000000000001</c:v>
                </c:pt>
                <c:pt idx="886">
                  <c:v>0.10340000000000001</c:v>
                </c:pt>
                <c:pt idx="887">
                  <c:v>0.10340000000000001</c:v>
                </c:pt>
                <c:pt idx="888">
                  <c:v>0.10340000000000001</c:v>
                </c:pt>
                <c:pt idx="889">
                  <c:v>0.10340000000000001</c:v>
                </c:pt>
                <c:pt idx="890">
                  <c:v>0.10340000000000001</c:v>
                </c:pt>
                <c:pt idx="891">
                  <c:v>0.10340000000000001</c:v>
                </c:pt>
                <c:pt idx="892">
                  <c:v>0.10340000000000001</c:v>
                </c:pt>
                <c:pt idx="893">
                  <c:v>0.10340000000000001</c:v>
                </c:pt>
                <c:pt idx="894">
                  <c:v>0.10340000000000001</c:v>
                </c:pt>
                <c:pt idx="895">
                  <c:v>0.10340000000000001</c:v>
                </c:pt>
                <c:pt idx="896">
                  <c:v>0.10340000000000001</c:v>
                </c:pt>
                <c:pt idx="897">
                  <c:v>0.10340000000000001</c:v>
                </c:pt>
                <c:pt idx="898">
                  <c:v>0.10340000000000001</c:v>
                </c:pt>
                <c:pt idx="899">
                  <c:v>0.10340000000000001</c:v>
                </c:pt>
                <c:pt idx="900">
                  <c:v>0.10340000000000001</c:v>
                </c:pt>
                <c:pt idx="901">
                  <c:v>0.10340000000000001</c:v>
                </c:pt>
                <c:pt idx="902">
                  <c:v>0.10340000000000001</c:v>
                </c:pt>
                <c:pt idx="903">
                  <c:v>0.10340000000000001</c:v>
                </c:pt>
                <c:pt idx="904">
                  <c:v>0.10340000000000001</c:v>
                </c:pt>
                <c:pt idx="905">
                  <c:v>0.10340000000000001</c:v>
                </c:pt>
                <c:pt idx="906">
                  <c:v>0.10340000000000001</c:v>
                </c:pt>
                <c:pt idx="907">
                  <c:v>0.10340000000000001</c:v>
                </c:pt>
                <c:pt idx="908">
                  <c:v>0.10340000000000001</c:v>
                </c:pt>
                <c:pt idx="909">
                  <c:v>0.10340000000000001</c:v>
                </c:pt>
                <c:pt idx="910">
                  <c:v>0.10340000000000001</c:v>
                </c:pt>
                <c:pt idx="911">
                  <c:v>0.10340000000000001</c:v>
                </c:pt>
                <c:pt idx="912">
                  <c:v>0.10340000000000001</c:v>
                </c:pt>
                <c:pt idx="913">
                  <c:v>0.10340000000000001</c:v>
                </c:pt>
                <c:pt idx="914">
                  <c:v>0.10340000000000001</c:v>
                </c:pt>
                <c:pt idx="915">
                  <c:v>0.10340000000000001</c:v>
                </c:pt>
                <c:pt idx="916">
                  <c:v>0.10340000000000001</c:v>
                </c:pt>
                <c:pt idx="917">
                  <c:v>0.10340000000000001</c:v>
                </c:pt>
                <c:pt idx="918">
                  <c:v>0.10340000000000001</c:v>
                </c:pt>
                <c:pt idx="919">
                  <c:v>0.10340000000000001</c:v>
                </c:pt>
                <c:pt idx="920">
                  <c:v>0.10340000000000001</c:v>
                </c:pt>
                <c:pt idx="921">
                  <c:v>0.10340000000000001</c:v>
                </c:pt>
                <c:pt idx="922">
                  <c:v>0.10340000000000001</c:v>
                </c:pt>
                <c:pt idx="923">
                  <c:v>0.10340000000000001</c:v>
                </c:pt>
                <c:pt idx="924">
                  <c:v>0.10340000000000001</c:v>
                </c:pt>
                <c:pt idx="925">
                  <c:v>0.10340000000000001</c:v>
                </c:pt>
                <c:pt idx="926">
                  <c:v>0.10340000000000001</c:v>
                </c:pt>
                <c:pt idx="927">
                  <c:v>0.10340000000000001</c:v>
                </c:pt>
                <c:pt idx="928">
                  <c:v>0.10340000000000001</c:v>
                </c:pt>
                <c:pt idx="929">
                  <c:v>0.10340000000000001</c:v>
                </c:pt>
                <c:pt idx="930">
                  <c:v>0.10340000000000001</c:v>
                </c:pt>
                <c:pt idx="931">
                  <c:v>0.10340000000000001</c:v>
                </c:pt>
                <c:pt idx="932">
                  <c:v>0.10340000000000001</c:v>
                </c:pt>
                <c:pt idx="933">
                  <c:v>0.10340000000000001</c:v>
                </c:pt>
                <c:pt idx="934">
                  <c:v>0.10340000000000001</c:v>
                </c:pt>
                <c:pt idx="935">
                  <c:v>0.10340000000000001</c:v>
                </c:pt>
                <c:pt idx="936">
                  <c:v>0.10340000000000001</c:v>
                </c:pt>
                <c:pt idx="937">
                  <c:v>0.10340000000000001</c:v>
                </c:pt>
                <c:pt idx="938">
                  <c:v>0.10340000000000001</c:v>
                </c:pt>
                <c:pt idx="939">
                  <c:v>0.10340000000000001</c:v>
                </c:pt>
                <c:pt idx="940">
                  <c:v>0.10340000000000001</c:v>
                </c:pt>
                <c:pt idx="941">
                  <c:v>0.10340000000000001</c:v>
                </c:pt>
                <c:pt idx="942">
                  <c:v>0.10340000000000001</c:v>
                </c:pt>
                <c:pt idx="943">
                  <c:v>0.10340000000000001</c:v>
                </c:pt>
                <c:pt idx="944">
                  <c:v>0.10340000000000001</c:v>
                </c:pt>
                <c:pt idx="945">
                  <c:v>0.10340000000000001</c:v>
                </c:pt>
                <c:pt idx="946">
                  <c:v>0.10340000000000001</c:v>
                </c:pt>
                <c:pt idx="947">
                  <c:v>0.10340000000000001</c:v>
                </c:pt>
                <c:pt idx="948">
                  <c:v>0.10340000000000001</c:v>
                </c:pt>
                <c:pt idx="949">
                  <c:v>0.10340000000000001</c:v>
                </c:pt>
                <c:pt idx="950">
                  <c:v>0.10340000000000001</c:v>
                </c:pt>
                <c:pt idx="951">
                  <c:v>0.10340000000000001</c:v>
                </c:pt>
                <c:pt idx="952">
                  <c:v>0.10340000000000001</c:v>
                </c:pt>
                <c:pt idx="953">
                  <c:v>0.10340000000000001</c:v>
                </c:pt>
                <c:pt idx="954">
                  <c:v>0.10340000000000001</c:v>
                </c:pt>
                <c:pt idx="955">
                  <c:v>0.10340000000000001</c:v>
                </c:pt>
                <c:pt idx="956">
                  <c:v>0.10340000000000001</c:v>
                </c:pt>
                <c:pt idx="957">
                  <c:v>0.10340000000000001</c:v>
                </c:pt>
                <c:pt idx="958">
                  <c:v>0.10340000000000001</c:v>
                </c:pt>
                <c:pt idx="959">
                  <c:v>0.10340000000000001</c:v>
                </c:pt>
                <c:pt idx="960">
                  <c:v>0.1027</c:v>
                </c:pt>
                <c:pt idx="961">
                  <c:v>0.1027</c:v>
                </c:pt>
                <c:pt idx="962">
                  <c:v>0.1027</c:v>
                </c:pt>
                <c:pt idx="963">
                  <c:v>0.1027</c:v>
                </c:pt>
                <c:pt idx="964">
                  <c:v>0.1027</c:v>
                </c:pt>
                <c:pt idx="965">
                  <c:v>0.1027</c:v>
                </c:pt>
                <c:pt idx="966">
                  <c:v>0.1027</c:v>
                </c:pt>
                <c:pt idx="967">
                  <c:v>0.1027</c:v>
                </c:pt>
                <c:pt idx="968">
                  <c:v>0.1027</c:v>
                </c:pt>
                <c:pt idx="969">
                  <c:v>0.1027</c:v>
                </c:pt>
                <c:pt idx="970">
                  <c:v>0.1027</c:v>
                </c:pt>
                <c:pt idx="971">
                  <c:v>0.1027</c:v>
                </c:pt>
                <c:pt idx="972">
                  <c:v>0.1027</c:v>
                </c:pt>
                <c:pt idx="973">
                  <c:v>0.1027</c:v>
                </c:pt>
                <c:pt idx="974">
                  <c:v>0.1027</c:v>
                </c:pt>
                <c:pt idx="975">
                  <c:v>0.1027</c:v>
                </c:pt>
                <c:pt idx="976">
                  <c:v>0.1027</c:v>
                </c:pt>
                <c:pt idx="977">
                  <c:v>0.1027</c:v>
                </c:pt>
                <c:pt idx="978">
                  <c:v>0.1027</c:v>
                </c:pt>
                <c:pt idx="979">
                  <c:v>0.1027</c:v>
                </c:pt>
                <c:pt idx="980">
                  <c:v>0.1027</c:v>
                </c:pt>
                <c:pt idx="981">
                  <c:v>0.1027</c:v>
                </c:pt>
                <c:pt idx="982">
                  <c:v>0.1027</c:v>
                </c:pt>
                <c:pt idx="983">
                  <c:v>0.1027</c:v>
                </c:pt>
                <c:pt idx="984">
                  <c:v>0.1027</c:v>
                </c:pt>
                <c:pt idx="985">
                  <c:v>0.1027</c:v>
                </c:pt>
                <c:pt idx="986">
                  <c:v>0.1027</c:v>
                </c:pt>
                <c:pt idx="987">
                  <c:v>0.1027</c:v>
                </c:pt>
                <c:pt idx="988">
                  <c:v>0.1027</c:v>
                </c:pt>
                <c:pt idx="989">
                  <c:v>0.1027</c:v>
                </c:pt>
                <c:pt idx="990">
                  <c:v>0.10199999999999999</c:v>
                </c:pt>
                <c:pt idx="991">
                  <c:v>0.10199999999999999</c:v>
                </c:pt>
                <c:pt idx="992">
                  <c:v>0.10199999999999999</c:v>
                </c:pt>
                <c:pt idx="993">
                  <c:v>0.10199999999999999</c:v>
                </c:pt>
                <c:pt idx="994">
                  <c:v>0.10199999999999999</c:v>
                </c:pt>
                <c:pt idx="995">
                  <c:v>0.10199999999999999</c:v>
                </c:pt>
                <c:pt idx="996">
                  <c:v>0.10199999999999999</c:v>
                </c:pt>
                <c:pt idx="997">
                  <c:v>0.10199999999999999</c:v>
                </c:pt>
                <c:pt idx="998">
                  <c:v>0.10199999999999999</c:v>
                </c:pt>
                <c:pt idx="999">
                  <c:v>0.10199999999999999</c:v>
                </c:pt>
                <c:pt idx="1000">
                  <c:v>0.10199999999999999</c:v>
                </c:pt>
                <c:pt idx="1001">
                  <c:v>0.10199999999999999</c:v>
                </c:pt>
                <c:pt idx="1002">
                  <c:v>0.10199999999999999</c:v>
                </c:pt>
                <c:pt idx="1003">
                  <c:v>0.10199999999999999</c:v>
                </c:pt>
                <c:pt idx="1004">
                  <c:v>0.10199999999999999</c:v>
                </c:pt>
                <c:pt idx="1005">
                  <c:v>0.10199999999999999</c:v>
                </c:pt>
                <c:pt idx="1006">
                  <c:v>0.10199999999999999</c:v>
                </c:pt>
                <c:pt idx="1007">
                  <c:v>0.10199999999999999</c:v>
                </c:pt>
                <c:pt idx="1008">
                  <c:v>0.10199999999999999</c:v>
                </c:pt>
                <c:pt idx="1009">
                  <c:v>0.10199999999999999</c:v>
                </c:pt>
                <c:pt idx="1010">
                  <c:v>0.10199999999999999</c:v>
                </c:pt>
                <c:pt idx="1011">
                  <c:v>0.10199999999999999</c:v>
                </c:pt>
                <c:pt idx="1012">
                  <c:v>0.10199999999999999</c:v>
                </c:pt>
                <c:pt idx="1013">
                  <c:v>0.10199999999999999</c:v>
                </c:pt>
                <c:pt idx="1014">
                  <c:v>0.10199999999999999</c:v>
                </c:pt>
                <c:pt idx="1015">
                  <c:v>0.10199999999999999</c:v>
                </c:pt>
                <c:pt idx="1016">
                  <c:v>0.10199999999999999</c:v>
                </c:pt>
                <c:pt idx="1017">
                  <c:v>0.10199999999999999</c:v>
                </c:pt>
                <c:pt idx="1018">
                  <c:v>0.10199999999999999</c:v>
                </c:pt>
                <c:pt idx="1019">
                  <c:v>0.10199999999999999</c:v>
                </c:pt>
                <c:pt idx="1020">
                  <c:v>0.1013</c:v>
                </c:pt>
                <c:pt idx="1021">
                  <c:v>0.1013</c:v>
                </c:pt>
                <c:pt idx="1022">
                  <c:v>0.1013</c:v>
                </c:pt>
                <c:pt idx="1023">
                  <c:v>0.1013</c:v>
                </c:pt>
                <c:pt idx="1024">
                  <c:v>0.1013</c:v>
                </c:pt>
                <c:pt idx="1025">
                  <c:v>0.1013</c:v>
                </c:pt>
                <c:pt idx="1026">
                  <c:v>0.1013</c:v>
                </c:pt>
                <c:pt idx="1027">
                  <c:v>0.1013</c:v>
                </c:pt>
                <c:pt idx="1028">
                  <c:v>0.1013</c:v>
                </c:pt>
                <c:pt idx="1029">
                  <c:v>0.1013</c:v>
                </c:pt>
                <c:pt idx="1030">
                  <c:v>0.1013</c:v>
                </c:pt>
                <c:pt idx="1031">
                  <c:v>0.1013</c:v>
                </c:pt>
                <c:pt idx="1032">
                  <c:v>0.1013</c:v>
                </c:pt>
                <c:pt idx="1033">
                  <c:v>0.1013</c:v>
                </c:pt>
                <c:pt idx="1034">
                  <c:v>0.1013</c:v>
                </c:pt>
                <c:pt idx="1035">
                  <c:v>0.1013</c:v>
                </c:pt>
                <c:pt idx="1036">
                  <c:v>0.1013</c:v>
                </c:pt>
                <c:pt idx="1037">
                  <c:v>0.1013</c:v>
                </c:pt>
                <c:pt idx="1038">
                  <c:v>0.1013</c:v>
                </c:pt>
                <c:pt idx="1039">
                  <c:v>0.1013</c:v>
                </c:pt>
                <c:pt idx="1040">
                  <c:v>0.1013</c:v>
                </c:pt>
                <c:pt idx="1041">
                  <c:v>0.1013</c:v>
                </c:pt>
                <c:pt idx="1042">
                  <c:v>0.1013</c:v>
                </c:pt>
                <c:pt idx="1043">
                  <c:v>0.1013</c:v>
                </c:pt>
                <c:pt idx="1044">
                  <c:v>0.1013</c:v>
                </c:pt>
                <c:pt idx="1045">
                  <c:v>0.1013</c:v>
                </c:pt>
                <c:pt idx="1046">
                  <c:v>0.1013</c:v>
                </c:pt>
                <c:pt idx="1047">
                  <c:v>0.1013</c:v>
                </c:pt>
                <c:pt idx="1048">
                  <c:v>0.1013</c:v>
                </c:pt>
                <c:pt idx="1049">
                  <c:v>0.1013</c:v>
                </c:pt>
                <c:pt idx="1050">
                  <c:v>0.1017</c:v>
                </c:pt>
                <c:pt idx="1051">
                  <c:v>0.1017</c:v>
                </c:pt>
                <c:pt idx="1052">
                  <c:v>0.1017</c:v>
                </c:pt>
                <c:pt idx="1053">
                  <c:v>0.1017</c:v>
                </c:pt>
                <c:pt idx="1054">
                  <c:v>0.1017</c:v>
                </c:pt>
                <c:pt idx="1055">
                  <c:v>0.1017</c:v>
                </c:pt>
                <c:pt idx="1056">
                  <c:v>0.1017</c:v>
                </c:pt>
                <c:pt idx="1057">
                  <c:v>0.1017</c:v>
                </c:pt>
                <c:pt idx="1058">
                  <c:v>0.1017</c:v>
                </c:pt>
                <c:pt idx="1059">
                  <c:v>0.1017</c:v>
                </c:pt>
                <c:pt idx="1060">
                  <c:v>0.1017</c:v>
                </c:pt>
                <c:pt idx="1061">
                  <c:v>0.1017</c:v>
                </c:pt>
                <c:pt idx="1062">
                  <c:v>0.1017</c:v>
                </c:pt>
                <c:pt idx="1063">
                  <c:v>0.1017</c:v>
                </c:pt>
                <c:pt idx="1064">
                  <c:v>0.1017</c:v>
                </c:pt>
                <c:pt idx="1065">
                  <c:v>0.1017</c:v>
                </c:pt>
                <c:pt idx="1066">
                  <c:v>0.1017</c:v>
                </c:pt>
                <c:pt idx="1067">
                  <c:v>0.1017</c:v>
                </c:pt>
                <c:pt idx="1068">
                  <c:v>0.1017</c:v>
                </c:pt>
                <c:pt idx="1069">
                  <c:v>0.1017</c:v>
                </c:pt>
                <c:pt idx="1070">
                  <c:v>0.1017</c:v>
                </c:pt>
                <c:pt idx="1071">
                  <c:v>0.1017</c:v>
                </c:pt>
                <c:pt idx="1072">
                  <c:v>0.1017</c:v>
                </c:pt>
                <c:pt idx="1073">
                  <c:v>0.1017</c:v>
                </c:pt>
                <c:pt idx="1074">
                  <c:v>0.1017</c:v>
                </c:pt>
                <c:pt idx="1075">
                  <c:v>0.1017</c:v>
                </c:pt>
                <c:pt idx="1076">
                  <c:v>0.1017</c:v>
                </c:pt>
                <c:pt idx="1077">
                  <c:v>0.1017</c:v>
                </c:pt>
                <c:pt idx="1078">
                  <c:v>0.1017</c:v>
                </c:pt>
                <c:pt idx="1079">
                  <c:v>0.1017</c:v>
                </c:pt>
                <c:pt idx="1080">
                  <c:v>0.1021</c:v>
                </c:pt>
                <c:pt idx="1081">
                  <c:v>0.1021</c:v>
                </c:pt>
                <c:pt idx="1082">
                  <c:v>0.1021</c:v>
                </c:pt>
                <c:pt idx="1083">
                  <c:v>0.1021</c:v>
                </c:pt>
                <c:pt idx="1084">
                  <c:v>0.1021</c:v>
                </c:pt>
                <c:pt idx="1085">
                  <c:v>0.1021</c:v>
                </c:pt>
                <c:pt idx="1086">
                  <c:v>0.1021</c:v>
                </c:pt>
                <c:pt idx="1087">
                  <c:v>0.1021</c:v>
                </c:pt>
                <c:pt idx="1088">
                  <c:v>0.1021</c:v>
                </c:pt>
                <c:pt idx="1089">
                  <c:v>0.1021</c:v>
                </c:pt>
                <c:pt idx="1090">
                  <c:v>0.1021</c:v>
                </c:pt>
                <c:pt idx="1091">
                  <c:v>0.1021</c:v>
                </c:pt>
                <c:pt idx="1092">
                  <c:v>0.1021</c:v>
                </c:pt>
                <c:pt idx="1093">
                  <c:v>0.1021</c:v>
                </c:pt>
                <c:pt idx="1094">
                  <c:v>0.1021</c:v>
                </c:pt>
                <c:pt idx="1095">
                  <c:v>0.1021</c:v>
                </c:pt>
                <c:pt idx="1096">
                  <c:v>0.1021</c:v>
                </c:pt>
                <c:pt idx="1097">
                  <c:v>0.1021</c:v>
                </c:pt>
                <c:pt idx="1098">
                  <c:v>0.1021</c:v>
                </c:pt>
                <c:pt idx="1099">
                  <c:v>0.1021</c:v>
                </c:pt>
                <c:pt idx="1100">
                  <c:v>0.1021</c:v>
                </c:pt>
                <c:pt idx="1101">
                  <c:v>0.1021</c:v>
                </c:pt>
                <c:pt idx="1102">
                  <c:v>0.1021</c:v>
                </c:pt>
                <c:pt idx="1103">
                  <c:v>0.1021</c:v>
                </c:pt>
                <c:pt idx="1104">
                  <c:v>0.1021</c:v>
                </c:pt>
                <c:pt idx="1105">
                  <c:v>0.1021</c:v>
                </c:pt>
                <c:pt idx="1106">
                  <c:v>0.1021</c:v>
                </c:pt>
                <c:pt idx="1107">
                  <c:v>0.1021</c:v>
                </c:pt>
                <c:pt idx="1108">
                  <c:v>0.1021</c:v>
                </c:pt>
                <c:pt idx="1109">
                  <c:v>0.1021</c:v>
                </c:pt>
                <c:pt idx="1110">
                  <c:v>0.10249999999999999</c:v>
                </c:pt>
                <c:pt idx="1111">
                  <c:v>0.10249999999999999</c:v>
                </c:pt>
                <c:pt idx="1112">
                  <c:v>0.10249999999999999</c:v>
                </c:pt>
                <c:pt idx="1113">
                  <c:v>0.10249999999999999</c:v>
                </c:pt>
                <c:pt idx="1114">
                  <c:v>0.10249999999999999</c:v>
                </c:pt>
                <c:pt idx="1115">
                  <c:v>0.10249999999999999</c:v>
                </c:pt>
                <c:pt idx="1116">
                  <c:v>0.10249999999999999</c:v>
                </c:pt>
                <c:pt idx="1117">
                  <c:v>0.10249999999999999</c:v>
                </c:pt>
                <c:pt idx="1118">
                  <c:v>0.10249999999999999</c:v>
                </c:pt>
                <c:pt idx="1119">
                  <c:v>0.10249999999999999</c:v>
                </c:pt>
                <c:pt idx="1120">
                  <c:v>0.10249999999999999</c:v>
                </c:pt>
                <c:pt idx="1121">
                  <c:v>0.10249999999999999</c:v>
                </c:pt>
                <c:pt idx="1122">
                  <c:v>0.10249999999999999</c:v>
                </c:pt>
                <c:pt idx="1123">
                  <c:v>0.10249999999999999</c:v>
                </c:pt>
                <c:pt idx="1124">
                  <c:v>0.10249999999999999</c:v>
                </c:pt>
                <c:pt idx="1125">
                  <c:v>0.10249999999999999</c:v>
                </c:pt>
                <c:pt idx="1126">
                  <c:v>0.10249999999999999</c:v>
                </c:pt>
                <c:pt idx="1127">
                  <c:v>0.10249999999999999</c:v>
                </c:pt>
                <c:pt idx="1128">
                  <c:v>0.10249999999999999</c:v>
                </c:pt>
                <c:pt idx="1129">
                  <c:v>0.10249999999999999</c:v>
                </c:pt>
                <c:pt idx="1130">
                  <c:v>0.10249999999999999</c:v>
                </c:pt>
                <c:pt idx="1131">
                  <c:v>0.10249999999999999</c:v>
                </c:pt>
                <c:pt idx="1132">
                  <c:v>0.10249999999999999</c:v>
                </c:pt>
                <c:pt idx="1133">
                  <c:v>0.10249999999999999</c:v>
                </c:pt>
                <c:pt idx="1134">
                  <c:v>0.10249999999999999</c:v>
                </c:pt>
                <c:pt idx="1135">
                  <c:v>0.10249999999999999</c:v>
                </c:pt>
                <c:pt idx="1136">
                  <c:v>0.10249999999999999</c:v>
                </c:pt>
                <c:pt idx="1137">
                  <c:v>0.10249999999999999</c:v>
                </c:pt>
                <c:pt idx="1138">
                  <c:v>0.10249999999999999</c:v>
                </c:pt>
                <c:pt idx="1139">
                  <c:v>0.10249999999999999</c:v>
                </c:pt>
                <c:pt idx="1140">
                  <c:v>0.10249999999999999</c:v>
                </c:pt>
                <c:pt idx="1141">
                  <c:v>0.10249999999999999</c:v>
                </c:pt>
                <c:pt idx="1142">
                  <c:v>0.10249999999999999</c:v>
                </c:pt>
                <c:pt idx="1143">
                  <c:v>0.10249999999999999</c:v>
                </c:pt>
                <c:pt idx="1144">
                  <c:v>0.10249999999999999</c:v>
                </c:pt>
                <c:pt idx="1145">
                  <c:v>0.10249999999999999</c:v>
                </c:pt>
                <c:pt idx="1146">
                  <c:v>0.10249999999999999</c:v>
                </c:pt>
                <c:pt idx="1147">
                  <c:v>0.10249999999999999</c:v>
                </c:pt>
                <c:pt idx="1148">
                  <c:v>0.10249999999999999</c:v>
                </c:pt>
                <c:pt idx="1149">
                  <c:v>0.10249999999999999</c:v>
                </c:pt>
                <c:pt idx="1150">
                  <c:v>0.10249999999999999</c:v>
                </c:pt>
                <c:pt idx="1151">
                  <c:v>0.10249999999999999</c:v>
                </c:pt>
                <c:pt idx="1152">
                  <c:v>0.10249999999999999</c:v>
                </c:pt>
                <c:pt idx="1153">
                  <c:v>0.10249999999999999</c:v>
                </c:pt>
                <c:pt idx="1154">
                  <c:v>0.10249999999999999</c:v>
                </c:pt>
                <c:pt idx="1155">
                  <c:v>0.10249999999999999</c:v>
                </c:pt>
                <c:pt idx="1156">
                  <c:v>0.10249999999999999</c:v>
                </c:pt>
                <c:pt idx="1157">
                  <c:v>0.10249999999999999</c:v>
                </c:pt>
                <c:pt idx="1158">
                  <c:v>0.10249999999999999</c:v>
                </c:pt>
                <c:pt idx="1159">
                  <c:v>0.10249999999999999</c:v>
                </c:pt>
                <c:pt idx="1160">
                  <c:v>0.10249999999999999</c:v>
                </c:pt>
                <c:pt idx="1161">
                  <c:v>0.10249999999999999</c:v>
                </c:pt>
                <c:pt idx="1162">
                  <c:v>0.10249999999999999</c:v>
                </c:pt>
                <c:pt idx="1163">
                  <c:v>0.10249999999999999</c:v>
                </c:pt>
                <c:pt idx="1164">
                  <c:v>0.10249999999999999</c:v>
                </c:pt>
                <c:pt idx="1165">
                  <c:v>0.10249999999999999</c:v>
                </c:pt>
                <c:pt idx="1166">
                  <c:v>0.10249999999999999</c:v>
                </c:pt>
                <c:pt idx="1167">
                  <c:v>0.10249999999999999</c:v>
                </c:pt>
                <c:pt idx="1168">
                  <c:v>0.10249999999999999</c:v>
                </c:pt>
                <c:pt idx="1169">
                  <c:v>0.10249999999999999</c:v>
                </c:pt>
                <c:pt idx="1170">
                  <c:v>0.10249999999999999</c:v>
                </c:pt>
                <c:pt idx="1171">
                  <c:v>0.10249999999999999</c:v>
                </c:pt>
                <c:pt idx="1172">
                  <c:v>0.10249999999999999</c:v>
                </c:pt>
                <c:pt idx="1173">
                  <c:v>0.10249999999999999</c:v>
                </c:pt>
                <c:pt idx="1174">
                  <c:v>0.10249999999999999</c:v>
                </c:pt>
                <c:pt idx="1175">
                  <c:v>0.10249999999999999</c:v>
                </c:pt>
                <c:pt idx="1176">
                  <c:v>0.10249999999999999</c:v>
                </c:pt>
                <c:pt idx="1177">
                  <c:v>0.10249999999999999</c:v>
                </c:pt>
                <c:pt idx="1178">
                  <c:v>0.10249999999999999</c:v>
                </c:pt>
                <c:pt idx="1179">
                  <c:v>0.10249999999999999</c:v>
                </c:pt>
                <c:pt idx="1180">
                  <c:v>0.10249999999999999</c:v>
                </c:pt>
                <c:pt idx="1181">
                  <c:v>0.10249999999999999</c:v>
                </c:pt>
                <c:pt idx="1182">
                  <c:v>0.10249999999999999</c:v>
                </c:pt>
                <c:pt idx="1183">
                  <c:v>0.10249999999999999</c:v>
                </c:pt>
                <c:pt idx="1184">
                  <c:v>0.10249999999999999</c:v>
                </c:pt>
                <c:pt idx="1185">
                  <c:v>0.10249999999999999</c:v>
                </c:pt>
                <c:pt idx="1186">
                  <c:v>0.10249999999999999</c:v>
                </c:pt>
                <c:pt idx="1187">
                  <c:v>0.10249999999999999</c:v>
                </c:pt>
                <c:pt idx="1188">
                  <c:v>0.10249999999999999</c:v>
                </c:pt>
                <c:pt idx="1189">
                  <c:v>0.10249999999999999</c:v>
                </c:pt>
                <c:pt idx="1190">
                  <c:v>0.10249999999999999</c:v>
                </c:pt>
                <c:pt idx="1191">
                  <c:v>0.10249999999999999</c:v>
                </c:pt>
                <c:pt idx="1192">
                  <c:v>0.10249999999999999</c:v>
                </c:pt>
                <c:pt idx="1193">
                  <c:v>0.10249999999999999</c:v>
                </c:pt>
                <c:pt idx="1194">
                  <c:v>0.10249999999999999</c:v>
                </c:pt>
                <c:pt idx="1195">
                  <c:v>0.10249999999999999</c:v>
                </c:pt>
                <c:pt idx="1196">
                  <c:v>0.10249999999999999</c:v>
                </c:pt>
                <c:pt idx="1197">
                  <c:v>0.10249999999999999</c:v>
                </c:pt>
                <c:pt idx="1198">
                  <c:v>0.10249999999999999</c:v>
                </c:pt>
                <c:pt idx="1199">
                  <c:v>0.10249999999999999</c:v>
                </c:pt>
                <c:pt idx="1200">
                  <c:v>0.10249999999999999</c:v>
                </c:pt>
                <c:pt idx="1201">
                  <c:v>0.10249999999999999</c:v>
                </c:pt>
                <c:pt idx="1202">
                  <c:v>0.10249999999999999</c:v>
                </c:pt>
                <c:pt idx="1203">
                  <c:v>0.10249999999999999</c:v>
                </c:pt>
                <c:pt idx="1204">
                  <c:v>0.10249999999999999</c:v>
                </c:pt>
                <c:pt idx="1205">
                  <c:v>0.10249999999999999</c:v>
                </c:pt>
                <c:pt idx="1206">
                  <c:v>0.10249999999999999</c:v>
                </c:pt>
                <c:pt idx="1207">
                  <c:v>0.10249999999999999</c:v>
                </c:pt>
                <c:pt idx="1208">
                  <c:v>0.10249999999999999</c:v>
                </c:pt>
                <c:pt idx="1209">
                  <c:v>0.10249999999999999</c:v>
                </c:pt>
                <c:pt idx="1210">
                  <c:v>0.10249999999999999</c:v>
                </c:pt>
                <c:pt idx="1211">
                  <c:v>0.10249999999999999</c:v>
                </c:pt>
                <c:pt idx="1212">
                  <c:v>0.10249999999999999</c:v>
                </c:pt>
                <c:pt idx="1213">
                  <c:v>0.10249999999999999</c:v>
                </c:pt>
                <c:pt idx="1214">
                  <c:v>0.10249999999999999</c:v>
                </c:pt>
                <c:pt idx="1215">
                  <c:v>0.10249999999999999</c:v>
                </c:pt>
                <c:pt idx="1216">
                  <c:v>0.10249999999999999</c:v>
                </c:pt>
                <c:pt idx="1217">
                  <c:v>0.10249999999999999</c:v>
                </c:pt>
                <c:pt idx="1218">
                  <c:v>0.10249999999999999</c:v>
                </c:pt>
                <c:pt idx="1219">
                  <c:v>0.10249999999999999</c:v>
                </c:pt>
                <c:pt idx="1220">
                  <c:v>0.10249999999999999</c:v>
                </c:pt>
                <c:pt idx="1221">
                  <c:v>0.10249999999999999</c:v>
                </c:pt>
                <c:pt idx="1222">
                  <c:v>0.10249999999999999</c:v>
                </c:pt>
                <c:pt idx="1223">
                  <c:v>0.10249999999999999</c:v>
                </c:pt>
                <c:pt idx="1224">
                  <c:v>0.10249999999999999</c:v>
                </c:pt>
                <c:pt idx="1225">
                  <c:v>0.10249999999999999</c:v>
                </c:pt>
                <c:pt idx="1226">
                  <c:v>0.10249999999999999</c:v>
                </c:pt>
                <c:pt idx="1227">
                  <c:v>0.10249999999999999</c:v>
                </c:pt>
                <c:pt idx="1228">
                  <c:v>0.10249999999999999</c:v>
                </c:pt>
                <c:pt idx="1229">
                  <c:v>0.10249999999999999</c:v>
                </c:pt>
                <c:pt idx="1230">
                  <c:v>0.10249999999999999</c:v>
                </c:pt>
                <c:pt idx="1231">
                  <c:v>0.10249999999999999</c:v>
                </c:pt>
                <c:pt idx="1232">
                  <c:v>0.10249999999999999</c:v>
                </c:pt>
                <c:pt idx="1233">
                  <c:v>0.10249999999999999</c:v>
                </c:pt>
                <c:pt idx="1234">
                  <c:v>0.10249999999999999</c:v>
                </c:pt>
                <c:pt idx="1235">
                  <c:v>0.10249999999999999</c:v>
                </c:pt>
                <c:pt idx="1236">
                  <c:v>0.10249999999999999</c:v>
                </c:pt>
                <c:pt idx="1237">
                  <c:v>0.10249999999999999</c:v>
                </c:pt>
                <c:pt idx="1238">
                  <c:v>0.10249999999999999</c:v>
                </c:pt>
                <c:pt idx="1239">
                  <c:v>0.10249999999999999</c:v>
                </c:pt>
                <c:pt idx="1240">
                  <c:v>0.10249999999999999</c:v>
                </c:pt>
                <c:pt idx="1241">
                  <c:v>0.10249999999999999</c:v>
                </c:pt>
                <c:pt idx="1242">
                  <c:v>0.10249999999999999</c:v>
                </c:pt>
                <c:pt idx="1243">
                  <c:v>0.10249999999999999</c:v>
                </c:pt>
                <c:pt idx="1244">
                  <c:v>0.10249999999999999</c:v>
                </c:pt>
                <c:pt idx="1245">
                  <c:v>0.10249999999999999</c:v>
                </c:pt>
                <c:pt idx="1246">
                  <c:v>0.10249999999999999</c:v>
                </c:pt>
                <c:pt idx="1247">
                  <c:v>0.10249999999999999</c:v>
                </c:pt>
                <c:pt idx="1248">
                  <c:v>0.10249999999999999</c:v>
                </c:pt>
                <c:pt idx="1249">
                  <c:v>0.10249999999999999</c:v>
                </c:pt>
                <c:pt idx="1250">
                  <c:v>0.10249999999999999</c:v>
                </c:pt>
                <c:pt idx="1251">
                  <c:v>0.10249999999999999</c:v>
                </c:pt>
                <c:pt idx="1252">
                  <c:v>0.10249999999999999</c:v>
                </c:pt>
                <c:pt idx="1253">
                  <c:v>0.10249999999999999</c:v>
                </c:pt>
                <c:pt idx="1254">
                  <c:v>0.10249999999999999</c:v>
                </c:pt>
                <c:pt idx="1255">
                  <c:v>0.10249999999999999</c:v>
                </c:pt>
                <c:pt idx="1256">
                  <c:v>0.10249999999999999</c:v>
                </c:pt>
                <c:pt idx="1257">
                  <c:v>0.10249999999999999</c:v>
                </c:pt>
                <c:pt idx="1258">
                  <c:v>0.10249999999999999</c:v>
                </c:pt>
                <c:pt idx="1259">
                  <c:v>0.10249999999999999</c:v>
                </c:pt>
                <c:pt idx="1260">
                  <c:v>0.10249999999999999</c:v>
                </c:pt>
                <c:pt idx="1261">
                  <c:v>0.10249999999999999</c:v>
                </c:pt>
                <c:pt idx="1262">
                  <c:v>0.10249999999999999</c:v>
                </c:pt>
                <c:pt idx="1263">
                  <c:v>0.10249999999999999</c:v>
                </c:pt>
                <c:pt idx="1264">
                  <c:v>0.10249999999999999</c:v>
                </c:pt>
                <c:pt idx="1265">
                  <c:v>0.10249999999999999</c:v>
                </c:pt>
                <c:pt idx="1266">
                  <c:v>0.10249999999999999</c:v>
                </c:pt>
                <c:pt idx="1267">
                  <c:v>0.10249999999999999</c:v>
                </c:pt>
                <c:pt idx="1268">
                  <c:v>0.10249999999999999</c:v>
                </c:pt>
                <c:pt idx="1269">
                  <c:v>0.10249999999999999</c:v>
                </c:pt>
                <c:pt idx="1270">
                  <c:v>0.10249999999999999</c:v>
                </c:pt>
                <c:pt idx="1271">
                  <c:v>0.10249999999999999</c:v>
                </c:pt>
                <c:pt idx="1272">
                  <c:v>0.10249999999999999</c:v>
                </c:pt>
                <c:pt idx="1273">
                  <c:v>0.10249999999999999</c:v>
                </c:pt>
                <c:pt idx="1274">
                  <c:v>0.10249999999999999</c:v>
                </c:pt>
                <c:pt idx="1275">
                  <c:v>0.10249999999999999</c:v>
                </c:pt>
                <c:pt idx="1276">
                  <c:v>0.10249999999999999</c:v>
                </c:pt>
                <c:pt idx="1277">
                  <c:v>0.10249999999999999</c:v>
                </c:pt>
                <c:pt idx="1278">
                  <c:v>0.10249999999999999</c:v>
                </c:pt>
                <c:pt idx="1279">
                  <c:v>0.10249999999999999</c:v>
                </c:pt>
                <c:pt idx="1280">
                  <c:v>0.10249999999999999</c:v>
                </c:pt>
                <c:pt idx="1281">
                  <c:v>0.10249999999999999</c:v>
                </c:pt>
                <c:pt idx="1282">
                  <c:v>0.10249999999999999</c:v>
                </c:pt>
                <c:pt idx="1283">
                  <c:v>0.10249999999999999</c:v>
                </c:pt>
                <c:pt idx="1284">
                  <c:v>0.10249999999999999</c:v>
                </c:pt>
                <c:pt idx="1285">
                  <c:v>0.10249999999999999</c:v>
                </c:pt>
                <c:pt idx="1286">
                  <c:v>0.10249999999999999</c:v>
                </c:pt>
                <c:pt idx="1287">
                  <c:v>0.10249999999999999</c:v>
                </c:pt>
                <c:pt idx="1288">
                  <c:v>0.10249999999999999</c:v>
                </c:pt>
                <c:pt idx="1289">
                  <c:v>0.10249999999999999</c:v>
                </c:pt>
                <c:pt idx="1290">
                  <c:v>0.10249999999999999</c:v>
                </c:pt>
                <c:pt idx="1291">
                  <c:v>0.10249999999999999</c:v>
                </c:pt>
                <c:pt idx="1292">
                  <c:v>0.10249999999999999</c:v>
                </c:pt>
                <c:pt idx="1293">
                  <c:v>0.10249999999999999</c:v>
                </c:pt>
                <c:pt idx="1294">
                  <c:v>0.10249999999999999</c:v>
                </c:pt>
                <c:pt idx="1295">
                  <c:v>0.10249999999999999</c:v>
                </c:pt>
                <c:pt idx="1296">
                  <c:v>0.10249999999999999</c:v>
                </c:pt>
                <c:pt idx="1297">
                  <c:v>0.10249999999999999</c:v>
                </c:pt>
                <c:pt idx="1298">
                  <c:v>0.10249999999999999</c:v>
                </c:pt>
                <c:pt idx="1299">
                  <c:v>0.10249999999999999</c:v>
                </c:pt>
                <c:pt idx="1300">
                  <c:v>0.10249999999999999</c:v>
                </c:pt>
                <c:pt idx="1301">
                  <c:v>0.10249999999999999</c:v>
                </c:pt>
                <c:pt idx="1302">
                  <c:v>0.10249999999999999</c:v>
                </c:pt>
                <c:pt idx="1303">
                  <c:v>0.10249999999999999</c:v>
                </c:pt>
                <c:pt idx="1304">
                  <c:v>0.10249999999999999</c:v>
                </c:pt>
                <c:pt idx="1305">
                  <c:v>0.10249999999999999</c:v>
                </c:pt>
                <c:pt idx="1306">
                  <c:v>0.10249999999999999</c:v>
                </c:pt>
                <c:pt idx="1307">
                  <c:v>0.10249999999999999</c:v>
                </c:pt>
                <c:pt idx="1308">
                  <c:v>0.10249999999999999</c:v>
                </c:pt>
                <c:pt idx="1309">
                  <c:v>0.10249999999999999</c:v>
                </c:pt>
                <c:pt idx="1310">
                  <c:v>0.10249999999999999</c:v>
                </c:pt>
                <c:pt idx="1311">
                  <c:v>0.10249999999999999</c:v>
                </c:pt>
                <c:pt idx="1312">
                  <c:v>0.10249999999999999</c:v>
                </c:pt>
                <c:pt idx="1313">
                  <c:v>0.10249999999999999</c:v>
                </c:pt>
                <c:pt idx="1314">
                  <c:v>0.10249999999999999</c:v>
                </c:pt>
                <c:pt idx="1315">
                  <c:v>0.10249999999999999</c:v>
                </c:pt>
                <c:pt idx="1316">
                  <c:v>0.10249999999999999</c:v>
                </c:pt>
                <c:pt idx="1317">
                  <c:v>0.10249999999999999</c:v>
                </c:pt>
                <c:pt idx="1318">
                  <c:v>0.10249999999999999</c:v>
                </c:pt>
                <c:pt idx="1319">
                  <c:v>0.10249999999999999</c:v>
                </c:pt>
                <c:pt idx="1320">
                  <c:v>0.10249999999999999</c:v>
                </c:pt>
                <c:pt idx="1321">
                  <c:v>0.10249999999999999</c:v>
                </c:pt>
                <c:pt idx="1322">
                  <c:v>0.10249999999999999</c:v>
                </c:pt>
                <c:pt idx="1323">
                  <c:v>0.10249999999999999</c:v>
                </c:pt>
                <c:pt idx="1324">
                  <c:v>0.10249999999999999</c:v>
                </c:pt>
                <c:pt idx="1325">
                  <c:v>0.10249999999999999</c:v>
                </c:pt>
                <c:pt idx="1326">
                  <c:v>0.10249999999999999</c:v>
                </c:pt>
                <c:pt idx="1327">
                  <c:v>0.10249999999999999</c:v>
                </c:pt>
                <c:pt idx="1328">
                  <c:v>0.10249999999999999</c:v>
                </c:pt>
                <c:pt idx="1329">
                  <c:v>0.10249999999999999</c:v>
                </c:pt>
                <c:pt idx="1330">
                  <c:v>0.10249999999999999</c:v>
                </c:pt>
                <c:pt idx="1331">
                  <c:v>0.10249999999999999</c:v>
                </c:pt>
                <c:pt idx="1332">
                  <c:v>0.10249999999999999</c:v>
                </c:pt>
                <c:pt idx="1333">
                  <c:v>0.10249999999999999</c:v>
                </c:pt>
                <c:pt idx="1334">
                  <c:v>0.10249999999999999</c:v>
                </c:pt>
                <c:pt idx="1335">
                  <c:v>0.10249999999999999</c:v>
                </c:pt>
                <c:pt idx="1336">
                  <c:v>0.10249999999999999</c:v>
                </c:pt>
                <c:pt idx="1337">
                  <c:v>0.10249999999999999</c:v>
                </c:pt>
                <c:pt idx="1338">
                  <c:v>0.10249999999999999</c:v>
                </c:pt>
                <c:pt idx="1339">
                  <c:v>0.10249999999999999</c:v>
                </c:pt>
                <c:pt idx="1340">
                  <c:v>0.10249999999999999</c:v>
                </c:pt>
                <c:pt idx="1341">
                  <c:v>0.10249999999999999</c:v>
                </c:pt>
                <c:pt idx="1342">
                  <c:v>0.10249999999999999</c:v>
                </c:pt>
                <c:pt idx="1343">
                  <c:v>0.10249999999999999</c:v>
                </c:pt>
                <c:pt idx="1344">
                  <c:v>0.10249999999999999</c:v>
                </c:pt>
                <c:pt idx="1345">
                  <c:v>0.10249999999999999</c:v>
                </c:pt>
                <c:pt idx="1346">
                  <c:v>0.10249999999999999</c:v>
                </c:pt>
                <c:pt idx="1347">
                  <c:v>0.10249999999999999</c:v>
                </c:pt>
                <c:pt idx="1348">
                  <c:v>0.10249999999999999</c:v>
                </c:pt>
                <c:pt idx="1349">
                  <c:v>0.10249999999999999</c:v>
                </c:pt>
                <c:pt idx="1350">
                  <c:v>0.10249999999999999</c:v>
                </c:pt>
                <c:pt idx="1351">
                  <c:v>0.10249999999999999</c:v>
                </c:pt>
                <c:pt idx="1352">
                  <c:v>0.10249999999999999</c:v>
                </c:pt>
                <c:pt idx="1353">
                  <c:v>0.10249999999999999</c:v>
                </c:pt>
                <c:pt idx="1354">
                  <c:v>0.10249999999999999</c:v>
                </c:pt>
                <c:pt idx="1355">
                  <c:v>0.10249999999999999</c:v>
                </c:pt>
                <c:pt idx="1356">
                  <c:v>0.10249999999999999</c:v>
                </c:pt>
                <c:pt idx="1357">
                  <c:v>0.10249999999999999</c:v>
                </c:pt>
                <c:pt idx="1358">
                  <c:v>0.10249999999999999</c:v>
                </c:pt>
                <c:pt idx="1359">
                  <c:v>0.10249999999999999</c:v>
                </c:pt>
                <c:pt idx="1360">
                  <c:v>0.10249999999999999</c:v>
                </c:pt>
                <c:pt idx="1361">
                  <c:v>0.10249999999999999</c:v>
                </c:pt>
                <c:pt idx="1362">
                  <c:v>0.10249999999999999</c:v>
                </c:pt>
                <c:pt idx="1363">
                  <c:v>0.10249999999999999</c:v>
                </c:pt>
                <c:pt idx="1364">
                  <c:v>0.10249999999999999</c:v>
                </c:pt>
                <c:pt idx="1365">
                  <c:v>0.10249999999999999</c:v>
                </c:pt>
                <c:pt idx="1366">
                  <c:v>0.10249999999999999</c:v>
                </c:pt>
                <c:pt idx="1367">
                  <c:v>0.10249999999999999</c:v>
                </c:pt>
                <c:pt idx="1368">
                  <c:v>0.10249999999999999</c:v>
                </c:pt>
                <c:pt idx="1369">
                  <c:v>0.10249999999999999</c:v>
                </c:pt>
                <c:pt idx="1370">
                  <c:v>0.10249999999999999</c:v>
                </c:pt>
                <c:pt idx="1371">
                  <c:v>0.10249999999999999</c:v>
                </c:pt>
                <c:pt idx="1372">
                  <c:v>0.10249999999999999</c:v>
                </c:pt>
                <c:pt idx="1373">
                  <c:v>0.10249999999999999</c:v>
                </c:pt>
                <c:pt idx="1374">
                  <c:v>0.10249999999999999</c:v>
                </c:pt>
                <c:pt idx="1375">
                  <c:v>0.10249999999999999</c:v>
                </c:pt>
                <c:pt idx="1376">
                  <c:v>0.10249999999999999</c:v>
                </c:pt>
                <c:pt idx="1377">
                  <c:v>0.10249999999999999</c:v>
                </c:pt>
                <c:pt idx="1378">
                  <c:v>0.10249999999999999</c:v>
                </c:pt>
                <c:pt idx="1379">
                  <c:v>0.10249999999999999</c:v>
                </c:pt>
                <c:pt idx="1380">
                  <c:v>0.10249999999999999</c:v>
                </c:pt>
                <c:pt idx="1381">
                  <c:v>0.10249999999999999</c:v>
                </c:pt>
                <c:pt idx="1382">
                  <c:v>0.10249999999999999</c:v>
                </c:pt>
                <c:pt idx="1383">
                  <c:v>0.10249999999999999</c:v>
                </c:pt>
                <c:pt idx="1384">
                  <c:v>0.10249999999999999</c:v>
                </c:pt>
                <c:pt idx="1385">
                  <c:v>0.10249999999999999</c:v>
                </c:pt>
                <c:pt idx="1386">
                  <c:v>0.10249999999999999</c:v>
                </c:pt>
                <c:pt idx="1387">
                  <c:v>0.10249999999999999</c:v>
                </c:pt>
                <c:pt idx="1388">
                  <c:v>0.10249999999999999</c:v>
                </c:pt>
                <c:pt idx="1389">
                  <c:v>0.10249999999999999</c:v>
                </c:pt>
                <c:pt idx="1390">
                  <c:v>0.10249999999999999</c:v>
                </c:pt>
                <c:pt idx="1391">
                  <c:v>0.10249999999999999</c:v>
                </c:pt>
                <c:pt idx="1392">
                  <c:v>0.10249999999999999</c:v>
                </c:pt>
                <c:pt idx="1393">
                  <c:v>0.10249999999999999</c:v>
                </c:pt>
                <c:pt idx="1394">
                  <c:v>0.10249999999999999</c:v>
                </c:pt>
                <c:pt idx="1395">
                  <c:v>0.10249999999999999</c:v>
                </c:pt>
                <c:pt idx="1396">
                  <c:v>0.10249999999999999</c:v>
                </c:pt>
                <c:pt idx="1397">
                  <c:v>0.10249999999999999</c:v>
                </c:pt>
                <c:pt idx="1398">
                  <c:v>0.10249999999999999</c:v>
                </c:pt>
                <c:pt idx="1399">
                  <c:v>0.10249999999999999</c:v>
                </c:pt>
                <c:pt idx="1400">
                  <c:v>0.10249999999999999</c:v>
                </c:pt>
                <c:pt idx="1401">
                  <c:v>0.10249999999999999</c:v>
                </c:pt>
                <c:pt idx="1402">
                  <c:v>0.10249999999999999</c:v>
                </c:pt>
                <c:pt idx="1403">
                  <c:v>0.10249999999999999</c:v>
                </c:pt>
                <c:pt idx="1404">
                  <c:v>0.10249999999999999</c:v>
                </c:pt>
                <c:pt idx="1405">
                  <c:v>0.10249999999999999</c:v>
                </c:pt>
                <c:pt idx="1406">
                  <c:v>0.10249999999999999</c:v>
                </c:pt>
                <c:pt idx="1407">
                  <c:v>0.10249999999999999</c:v>
                </c:pt>
                <c:pt idx="1408">
                  <c:v>0.1018</c:v>
                </c:pt>
                <c:pt idx="1409">
                  <c:v>0.1018</c:v>
                </c:pt>
                <c:pt idx="1410">
                  <c:v>0.1018</c:v>
                </c:pt>
                <c:pt idx="1411">
                  <c:v>0.1018</c:v>
                </c:pt>
                <c:pt idx="1412">
                  <c:v>0.1018</c:v>
                </c:pt>
                <c:pt idx="1413">
                  <c:v>0.1018</c:v>
                </c:pt>
                <c:pt idx="1414">
                  <c:v>0.1018</c:v>
                </c:pt>
                <c:pt idx="1415">
                  <c:v>0.1018</c:v>
                </c:pt>
                <c:pt idx="1416">
                  <c:v>0.1018</c:v>
                </c:pt>
                <c:pt idx="1417">
                  <c:v>0.1018</c:v>
                </c:pt>
                <c:pt idx="1418">
                  <c:v>0.1018</c:v>
                </c:pt>
                <c:pt idx="1419">
                  <c:v>0.1018</c:v>
                </c:pt>
                <c:pt idx="1420">
                  <c:v>0.1018</c:v>
                </c:pt>
                <c:pt idx="1421">
                  <c:v>0.1018</c:v>
                </c:pt>
                <c:pt idx="1422">
                  <c:v>0.1018</c:v>
                </c:pt>
                <c:pt idx="1423">
                  <c:v>0.1018</c:v>
                </c:pt>
                <c:pt idx="1424">
                  <c:v>0.1018</c:v>
                </c:pt>
                <c:pt idx="1425">
                  <c:v>0.1018</c:v>
                </c:pt>
                <c:pt idx="1426">
                  <c:v>0.1018</c:v>
                </c:pt>
                <c:pt idx="1427">
                  <c:v>0.1018</c:v>
                </c:pt>
                <c:pt idx="1428">
                  <c:v>0.1018</c:v>
                </c:pt>
                <c:pt idx="1429">
                  <c:v>0.1018</c:v>
                </c:pt>
                <c:pt idx="1430">
                  <c:v>0.1018</c:v>
                </c:pt>
                <c:pt idx="1431">
                  <c:v>0.1018</c:v>
                </c:pt>
                <c:pt idx="1432">
                  <c:v>0.1018</c:v>
                </c:pt>
                <c:pt idx="1433">
                  <c:v>0.1018</c:v>
                </c:pt>
                <c:pt idx="1434">
                  <c:v>0.1018</c:v>
                </c:pt>
                <c:pt idx="1435">
                  <c:v>0.1018</c:v>
                </c:pt>
                <c:pt idx="1436">
                  <c:v>0.1018</c:v>
                </c:pt>
                <c:pt idx="1437">
                  <c:v>0.1018</c:v>
                </c:pt>
                <c:pt idx="1438">
                  <c:v>0.1022</c:v>
                </c:pt>
                <c:pt idx="1439">
                  <c:v>0.1022</c:v>
                </c:pt>
                <c:pt idx="1440">
                  <c:v>0.1022</c:v>
                </c:pt>
                <c:pt idx="1441">
                  <c:v>0.1022</c:v>
                </c:pt>
                <c:pt idx="1442">
                  <c:v>0.1022</c:v>
                </c:pt>
                <c:pt idx="1443">
                  <c:v>0.1022</c:v>
                </c:pt>
                <c:pt idx="1444">
                  <c:v>0.1022</c:v>
                </c:pt>
                <c:pt idx="1445">
                  <c:v>0.1022</c:v>
                </c:pt>
                <c:pt idx="1446">
                  <c:v>0.1022</c:v>
                </c:pt>
                <c:pt idx="1447">
                  <c:v>0.1022</c:v>
                </c:pt>
                <c:pt idx="1448">
                  <c:v>0.1022</c:v>
                </c:pt>
                <c:pt idx="1449">
                  <c:v>0.1022</c:v>
                </c:pt>
                <c:pt idx="1450">
                  <c:v>0.1022</c:v>
                </c:pt>
                <c:pt idx="1451">
                  <c:v>0.1022</c:v>
                </c:pt>
                <c:pt idx="1452">
                  <c:v>0.1022</c:v>
                </c:pt>
                <c:pt idx="1453">
                  <c:v>0.1022</c:v>
                </c:pt>
                <c:pt idx="1454">
                  <c:v>0.1022</c:v>
                </c:pt>
                <c:pt idx="1455">
                  <c:v>0.1022</c:v>
                </c:pt>
                <c:pt idx="1456">
                  <c:v>0.1022</c:v>
                </c:pt>
                <c:pt idx="1457">
                  <c:v>0.1022</c:v>
                </c:pt>
                <c:pt idx="1458">
                  <c:v>0.1022</c:v>
                </c:pt>
                <c:pt idx="1459">
                  <c:v>0.1022</c:v>
                </c:pt>
                <c:pt idx="1460">
                  <c:v>0.1022</c:v>
                </c:pt>
                <c:pt idx="1461">
                  <c:v>0.1022</c:v>
                </c:pt>
                <c:pt idx="1462">
                  <c:v>0.1022</c:v>
                </c:pt>
                <c:pt idx="1463">
                  <c:v>0.1022</c:v>
                </c:pt>
                <c:pt idx="1464">
                  <c:v>0.1022</c:v>
                </c:pt>
                <c:pt idx="1465">
                  <c:v>0.1022</c:v>
                </c:pt>
                <c:pt idx="1466">
                  <c:v>0.1022</c:v>
                </c:pt>
                <c:pt idx="1467">
                  <c:v>0.1022</c:v>
                </c:pt>
                <c:pt idx="1468">
                  <c:v>0.1026</c:v>
                </c:pt>
                <c:pt idx="1469">
                  <c:v>0.1026</c:v>
                </c:pt>
                <c:pt idx="1470">
                  <c:v>0.1026</c:v>
                </c:pt>
                <c:pt idx="1471">
                  <c:v>0.1026</c:v>
                </c:pt>
                <c:pt idx="1472">
                  <c:v>0.1026</c:v>
                </c:pt>
                <c:pt idx="1473">
                  <c:v>0.1026</c:v>
                </c:pt>
                <c:pt idx="1474">
                  <c:v>0.1026</c:v>
                </c:pt>
                <c:pt idx="1475">
                  <c:v>0.1026</c:v>
                </c:pt>
                <c:pt idx="1476">
                  <c:v>0.1026</c:v>
                </c:pt>
                <c:pt idx="1477">
                  <c:v>0.1026</c:v>
                </c:pt>
                <c:pt idx="1478">
                  <c:v>0.1026</c:v>
                </c:pt>
                <c:pt idx="1479">
                  <c:v>0.1026</c:v>
                </c:pt>
                <c:pt idx="1480">
                  <c:v>0.1026</c:v>
                </c:pt>
                <c:pt idx="1481">
                  <c:v>0.1026</c:v>
                </c:pt>
                <c:pt idx="1482">
                  <c:v>0.1026</c:v>
                </c:pt>
                <c:pt idx="1483">
                  <c:v>0.1026</c:v>
                </c:pt>
                <c:pt idx="1484">
                  <c:v>0.1026</c:v>
                </c:pt>
                <c:pt idx="1485">
                  <c:v>0.1026</c:v>
                </c:pt>
                <c:pt idx="1486">
                  <c:v>0.1026</c:v>
                </c:pt>
                <c:pt idx="1487">
                  <c:v>0.1026</c:v>
                </c:pt>
                <c:pt idx="1488">
                  <c:v>0.1026</c:v>
                </c:pt>
                <c:pt idx="1489">
                  <c:v>0.1026</c:v>
                </c:pt>
                <c:pt idx="1490">
                  <c:v>0.1026</c:v>
                </c:pt>
                <c:pt idx="1491">
                  <c:v>0.1026</c:v>
                </c:pt>
                <c:pt idx="1492">
                  <c:v>0.1026</c:v>
                </c:pt>
                <c:pt idx="1493">
                  <c:v>0.1026</c:v>
                </c:pt>
                <c:pt idx="1494">
                  <c:v>0.1026</c:v>
                </c:pt>
                <c:pt idx="1495">
                  <c:v>0.1026</c:v>
                </c:pt>
                <c:pt idx="1496">
                  <c:v>0.1026</c:v>
                </c:pt>
                <c:pt idx="1497">
                  <c:v>0.1026</c:v>
                </c:pt>
                <c:pt idx="1498">
                  <c:v>0.10299999999999999</c:v>
                </c:pt>
                <c:pt idx="1499">
                  <c:v>0.10299999999999999</c:v>
                </c:pt>
                <c:pt idx="1500">
                  <c:v>0.10299999999999999</c:v>
                </c:pt>
                <c:pt idx="1501">
                  <c:v>0.10299999999999999</c:v>
                </c:pt>
                <c:pt idx="1502">
                  <c:v>0.10299999999999999</c:v>
                </c:pt>
                <c:pt idx="1503">
                  <c:v>0.10299999999999999</c:v>
                </c:pt>
                <c:pt idx="1504">
                  <c:v>0.10299999999999999</c:v>
                </c:pt>
                <c:pt idx="1505">
                  <c:v>0.10299999999999999</c:v>
                </c:pt>
                <c:pt idx="1506">
                  <c:v>0.10299999999999999</c:v>
                </c:pt>
                <c:pt idx="1507">
                  <c:v>0.10299999999999999</c:v>
                </c:pt>
                <c:pt idx="1508">
                  <c:v>0.10299999999999999</c:v>
                </c:pt>
                <c:pt idx="1509">
                  <c:v>0.10299999999999999</c:v>
                </c:pt>
                <c:pt idx="1510">
                  <c:v>0.10299999999999999</c:v>
                </c:pt>
                <c:pt idx="1511">
                  <c:v>0.10299999999999999</c:v>
                </c:pt>
                <c:pt idx="1512">
                  <c:v>0.10299999999999999</c:v>
                </c:pt>
                <c:pt idx="1513">
                  <c:v>0.10299999999999999</c:v>
                </c:pt>
                <c:pt idx="1514">
                  <c:v>0.10299999999999999</c:v>
                </c:pt>
                <c:pt idx="1515">
                  <c:v>0.10299999999999999</c:v>
                </c:pt>
                <c:pt idx="1516">
                  <c:v>0.10299999999999999</c:v>
                </c:pt>
                <c:pt idx="1517">
                  <c:v>0.10299999999999999</c:v>
                </c:pt>
                <c:pt idx="1518">
                  <c:v>0.10299999999999999</c:v>
                </c:pt>
                <c:pt idx="1519">
                  <c:v>0.10299999999999999</c:v>
                </c:pt>
                <c:pt idx="1520">
                  <c:v>0.10299999999999999</c:v>
                </c:pt>
                <c:pt idx="1521">
                  <c:v>0.10299999999999999</c:v>
                </c:pt>
                <c:pt idx="1522">
                  <c:v>0.10299999999999999</c:v>
                </c:pt>
                <c:pt idx="1523">
                  <c:v>0.10299999999999999</c:v>
                </c:pt>
                <c:pt idx="1524">
                  <c:v>0.10299999999999999</c:v>
                </c:pt>
                <c:pt idx="1525">
                  <c:v>0.10299999999999999</c:v>
                </c:pt>
                <c:pt idx="1526">
                  <c:v>0.10299999999999999</c:v>
                </c:pt>
                <c:pt idx="1527">
                  <c:v>0.10299999999999999</c:v>
                </c:pt>
                <c:pt idx="1528">
                  <c:v>0.10340000000000001</c:v>
                </c:pt>
                <c:pt idx="1529">
                  <c:v>0.10340000000000001</c:v>
                </c:pt>
                <c:pt idx="1530">
                  <c:v>0.10340000000000001</c:v>
                </c:pt>
                <c:pt idx="1531">
                  <c:v>0.10340000000000001</c:v>
                </c:pt>
                <c:pt idx="1532">
                  <c:v>0.10340000000000001</c:v>
                </c:pt>
                <c:pt idx="1533">
                  <c:v>0.10340000000000001</c:v>
                </c:pt>
                <c:pt idx="1534">
                  <c:v>0.10340000000000001</c:v>
                </c:pt>
                <c:pt idx="1535">
                  <c:v>0.10340000000000001</c:v>
                </c:pt>
                <c:pt idx="1536">
                  <c:v>0.10340000000000001</c:v>
                </c:pt>
                <c:pt idx="1537">
                  <c:v>0.10340000000000001</c:v>
                </c:pt>
                <c:pt idx="1538">
                  <c:v>0.10340000000000001</c:v>
                </c:pt>
                <c:pt idx="1539">
                  <c:v>0.10340000000000001</c:v>
                </c:pt>
                <c:pt idx="1540">
                  <c:v>0.10340000000000001</c:v>
                </c:pt>
                <c:pt idx="1541">
                  <c:v>0.10340000000000001</c:v>
                </c:pt>
                <c:pt idx="1542">
                  <c:v>0.10340000000000001</c:v>
                </c:pt>
                <c:pt idx="1543">
                  <c:v>0.10340000000000001</c:v>
                </c:pt>
                <c:pt idx="1544">
                  <c:v>0.10340000000000001</c:v>
                </c:pt>
                <c:pt idx="1545">
                  <c:v>0.10340000000000001</c:v>
                </c:pt>
                <c:pt idx="1546">
                  <c:v>0.10340000000000001</c:v>
                </c:pt>
                <c:pt idx="1547">
                  <c:v>0.10340000000000001</c:v>
                </c:pt>
                <c:pt idx="1548">
                  <c:v>0.10340000000000001</c:v>
                </c:pt>
                <c:pt idx="1549">
                  <c:v>0.10340000000000001</c:v>
                </c:pt>
                <c:pt idx="1550">
                  <c:v>0.10340000000000001</c:v>
                </c:pt>
                <c:pt idx="1551">
                  <c:v>0.10340000000000001</c:v>
                </c:pt>
                <c:pt idx="1552">
                  <c:v>0.10340000000000001</c:v>
                </c:pt>
                <c:pt idx="1553">
                  <c:v>0.10340000000000001</c:v>
                </c:pt>
                <c:pt idx="1554">
                  <c:v>0.10340000000000001</c:v>
                </c:pt>
                <c:pt idx="1555">
                  <c:v>0.10340000000000001</c:v>
                </c:pt>
                <c:pt idx="1556">
                  <c:v>0.10340000000000001</c:v>
                </c:pt>
                <c:pt idx="1557">
                  <c:v>0.10340000000000001</c:v>
                </c:pt>
                <c:pt idx="1558">
                  <c:v>0.1038</c:v>
                </c:pt>
                <c:pt idx="1559">
                  <c:v>0.1038</c:v>
                </c:pt>
                <c:pt idx="1560">
                  <c:v>0.1038</c:v>
                </c:pt>
                <c:pt idx="1561">
                  <c:v>0.1038</c:v>
                </c:pt>
                <c:pt idx="1562">
                  <c:v>0.1038</c:v>
                </c:pt>
                <c:pt idx="1563">
                  <c:v>0.1038</c:v>
                </c:pt>
                <c:pt idx="1564">
                  <c:v>0.1038</c:v>
                </c:pt>
                <c:pt idx="1565">
                  <c:v>0.1038</c:v>
                </c:pt>
                <c:pt idx="1566">
                  <c:v>0.1038</c:v>
                </c:pt>
                <c:pt idx="1567">
                  <c:v>0.1038</c:v>
                </c:pt>
                <c:pt idx="1568">
                  <c:v>0.1038</c:v>
                </c:pt>
                <c:pt idx="1569">
                  <c:v>0.1038</c:v>
                </c:pt>
                <c:pt idx="1570">
                  <c:v>0.1038</c:v>
                </c:pt>
                <c:pt idx="1571">
                  <c:v>0.1038</c:v>
                </c:pt>
                <c:pt idx="1572">
                  <c:v>0.1038</c:v>
                </c:pt>
                <c:pt idx="1573">
                  <c:v>0.1038</c:v>
                </c:pt>
                <c:pt idx="1574">
                  <c:v>0.1038</c:v>
                </c:pt>
                <c:pt idx="1575">
                  <c:v>0.1038</c:v>
                </c:pt>
                <c:pt idx="1576">
                  <c:v>0.1038</c:v>
                </c:pt>
                <c:pt idx="1577">
                  <c:v>0.1038</c:v>
                </c:pt>
                <c:pt idx="1578">
                  <c:v>0.1038</c:v>
                </c:pt>
                <c:pt idx="1579">
                  <c:v>0.1038</c:v>
                </c:pt>
                <c:pt idx="1580">
                  <c:v>0.1038</c:v>
                </c:pt>
                <c:pt idx="1581">
                  <c:v>0.1038</c:v>
                </c:pt>
                <c:pt idx="1582">
                  <c:v>0.1038</c:v>
                </c:pt>
                <c:pt idx="1583">
                  <c:v>0.1038</c:v>
                </c:pt>
                <c:pt idx="1584">
                  <c:v>0.1038</c:v>
                </c:pt>
                <c:pt idx="1585">
                  <c:v>0.1038</c:v>
                </c:pt>
                <c:pt idx="1586">
                  <c:v>0.1038</c:v>
                </c:pt>
                <c:pt idx="1587">
                  <c:v>0.1038</c:v>
                </c:pt>
                <c:pt idx="1588">
                  <c:v>0.1043</c:v>
                </c:pt>
                <c:pt idx="1589">
                  <c:v>0.1043</c:v>
                </c:pt>
                <c:pt idx="1590">
                  <c:v>0.1043</c:v>
                </c:pt>
                <c:pt idx="1591">
                  <c:v>0.1043</c:v>
                </c:pt>
                <c:pt idx="1592">
                  <c:v>0.1043</c:v>
                </c:pt>
                <c:pt idx="1593">
                  <c:v>0.1043</c:v>
                </c:pt>
                <c:pt idx="1594">
                  <c:v>0.1043</c:v>
                </c:pt>
                <c:pt idx="1595">
                  <c:v>0.1043</c:v>
                </c:pt>
                <c:pt idx="1596">
                  <c:v>0.1043</c:v>
                </c:pt>
                <c:pt idx="1597">
                  <c:v>0.1043</c:v>
                </c:pt>
                <c:pt idx="1598">
                  <c:v>0.1043</c:v>
                </c:pt>
                <c:pt idx="1599">
                  <c:v>0.1043</c:v>
                </c:pt>
                <c:pt idx="1600">
                  <c:v>0.1043</c:v>
                </c:pt>
                <c:pt idx="1601">
                  <c:v>0.1043</c:v>
                </c:pt>
                <c:pt idx="1602">
                  <c:v>0.1043</c:v>
                </c:pt>
                <c:pt idx="1603">
                  <c:v>0.1043</c:v>
                </c:pt>
                <c:pt idx="1604">
                  <c:v>0.1043</c:v>
                </c:pt>
                <c:pt idx="1605">
                  <c:v>0.1043</c:v>
                </c:pt>
                <c:pt idx="1606">
                  <c:v>0.1043</c:v>
                </c:pt>
                <c:pt idx="1607">
                  <c:v>0.1043</c:v>
                </c:pt>
                <c:pt idx="1608">
                  <c:v>0.1043</c:v>
                </c:pt>
                <c:pt idx="1609">
                  <c:v>0.1043</c:v>
                </c:pt>
                <c:pt idx="1610">
                  <c:v>0.1043</c:v>
                </c:pt>
                <c:pt idx="1611">
                  <c:v>0.1043</c:v>
                </c:pt>
                <c:pt idx="1612">
                  <c:v>0.1043</c:v>
                </c:pt>
                <c:pt idx="1613">
                  <c:v>0.1043</c:v>
                </c:pt>
                <c:pt idx="1614">
                  <c:v>0.1043</c:v>
                </c:pt>
                <c:pt idx="1615">
                  <c:v>0.1043</c:v>
                </c:pt>
                <c:pt idx="1616">
                  <c:v>0.1043</c:v>
                </c:pt>
                <c:pt idx="1617">
                  <c:v>0.1043</c:v>
                </c:pt>
                <c:pt idx="1618">
                  <c:v>0.1047</c:v>
                </c:pt>
                <c:pt idx="1619">
                  <c:v>0.1047</c:v>
                </c:pt>
                <c:pt idx="1620">
                  <c:v>0.1047</c:v>
                </c:pt>
                <c:pt idx="1621">
                  <c:v>0.1047</c:v>
                </c:pt>
                <c:pt idx="1622">
                  <c:v>0.1047</c:v>
                </c:pt>
                <c:pt idx="1623">
                  <c:v>0.1047</c:v>
                </c:pt>
                <c:pt idx="1624">
                  <c:v>0.1047</c:v>
                </c:pt>
                <c:pt idx="1625">
                  <c:v>0.1047</c:v>
                </c:pt>
                <c:pt idx="1626">
                  <c:v>0.1047</c:v>
                </c:pt>
                <c:pt idx="1627">
                  <c:v>0.1047</c:v>
                </c:pt>
                <c:pt idx="1628">
                  <c:v>0.1047</c:v>
                </c:pt>
                <c:pt idx="1629">
                  <c:v>0.1047</c:v>
                </c:pt>
                <c:pt idx="1630">
                  <c:v>0.1047</c:v>
                </c:pt>
                <c:pt idx="1631">
                  <c:v>0.1047</c:v>
                </c:pt>
                <c:pt idx="1632">
                  <c:v>0.1047</c:v>
                </c:pt>
                <c:pt idx="1633">
                  <c:v>0.1047</c:v>
                </c:pt>
                <c:pt idx="1634">
                  <c:v>0.1047</c:v>
                </c:pt>
                <c:pt idx="1635">
                  <c:v>0.1047</c:v>
                </c:pt>
                <c:pt idx="1636">
                  <c:v>0.1047</c:v>
                </c:pt>
                <c:pt idx="1637">
                  <c:v>0.1047</c:v>
                </c:pt>
                <c:pt idx="1638">
                  <c:v>0.1047</c:v>
                </c:pt>
                <c:pt idx="1639">
                  <c:v>0.1047</c:v>
                </c:pt>
                <c:pt idx="1640">
                  <c:v>0.1047</c:v>
                </c:pt>
                <c:pt idx="1641">
                  <c:v>0.1047</c:v>
                </c:pt>
                <c:pt idx="1642">
                  <c:v>0.1047</c:v>
                </c:pt>
                <c:pt idx="1643">
                  <c:v>0.1047</c:v>
                </c:pt>
                <c:pt idx="1644">
                  <c:v>0.1047</c:v>
                </c:pt>
                <c:pt idx="1645">
                  <c:v>0.1047</c:v>
                </c:pt>
                <c:pt idx="1646">
                  <c:v>0.1047</c:v>
                </c:pt>
                <c:pt idx="1647">
                  <c:v>0.1047</c:v>
                </c:pt>
                <c:pt idx="1648">
                  <c:v>0.1047</c:v>
                </c:pt>
                <c:pt idx="1649">
                  <c:v>0.1047</c:v>
                </c:pt>
                <c:pt idx="1650">
                  <c:v>0.1047</c:v>
                </c:pt>
                <c:pt idx="1651">
                  <c:v>0.1047</c:v>
                </c:pt>
                <c:pt idx="1652">
                  <c:v>0.1047</c:v>
                </c:pt>
                <c:pt idx="1653">
                  <c:v>0.1047</c:v>
                </c:pt>
                <c:pt idx="1654">
                  <c:v>0.1047</c:v>
                </c:pt>
                <c:pt idx="1655">
                  <c:v>0.1047</c:v>
                </c:pt>
                <c:pt idx="1656">
                  <c:v>0.1047</c:v>
                </c:pt>
                <c:pt idx="1657">
                  <c:v>0.1047</c:v>
                </c:pt>
                <c:pt idx="1658">
                  <c:v>0.1047</c:v>
                </c:pt>
                <c:pt idx="1659">
                  <c:v>0.1047</c:v>
                </c:pt>
                <c:pt idx="1660">
                  <c:v>0.1047</c:v>
                </c:pt>
                <c:pt idx="1661">
                  <c:v>0.1047</c:v>
                </c:pt>
                <c:pt idx="1662">
                  <c:v>0.1047</c:v>
                </c:pt>
                <c:pt idx="1663">
                  <c:v>0.1047</c:v>
                </c:pt>
                <c:pt idx="1664">
                  <c:v>0.1047</c:v>
                </c:pt>
                <c:pt idx="1665">
                  <c:v>0.1047</c:v>
                </c:pt>
                <c:pt idx="1666">
                  <c:v>0.1047</c:v>
                </c:pt>
                <c:pt idx="1667">
                  <c:v>0.1047</c:v>
                </c:pt>
                <c:pt idx="1668">
                  <c:v>0.1047</c:v>
                </c:pt>
                <c:pt idx="1669">
                  <c:v>0.1047</c:v>
                </c:pt>
                <c:pt idx="1670">
                  <c:v>0.1047</c:v>
                </c:pt>
                <c:pt idx="1671">
                  <c:v>0.1047</c:v>
                </c:pt>
                <c:pt idx="1672">
                  <c:v>0.1047</c:v>
                </c:pt>
                <c:pt idx="1673">
                  <c:v>0.1047</c:v>
                </c:pt>
                <c:pt idx="1674">
                  <c:v>0.1047</c:v>
                </c:pt>
                <c:pt idx="1675">
                  <c:v>0.1047</c:v>
                </c:pt>
                <c:pt idx="1676">
                  <c:v>0.1047</c:v>
                </c:pt>
                <c:pt idx="1677">
                  <c:v>0.1047</c:v>
                </c:pt>
                <c:pt idx="1678">
                  <c:v>0.1047</c:v>
                </c:pt>
                <c:pt idx="1679">
                  <c:v>0.1047</c:v>
                </c:pt>
                <c:pt idx="1680">
                  <c:v>0.1047</c:v>
                </c:pt>
                <c:pt idx="1681">
                  <c:v>0.1047</c:v>
                </c:pt>
                <c:pt idx="1682">
                  <c:v>0.1047</c:v>
                </c:pt>
                <c:pt idx="1683">
                  <c:v>0.1047</c:v>
                </c:pt>
                <c:pt idx="1684">
                  <c:v>0.1047</c:v>
                </c:pt>
                <c:pt idx="1685">
                  <c:v>0.1047</c:v>
                </c:pt>
                <c:pt idx="1686">
                  <c:v>0.1047</c:v>
                </c:pt>
                <c:pt idx="1687">
                  <c:v>0.1047</c:v>
                </c:pt>
                <c:pt idx="1688">
                  <c:v>0.1047</c:v>
                </c:pt>
                <c:pt idx="1689">
                  <c:v>0.1047</c:v>
                </c:pt>
                <c:pt idx="1690">
                  <c:v>0.1047</c:v>
                </c:pt>
                <c:pt idx="1691">
                  <c:v>0.1047</c:v>
                </c:pt>
                <c:pt idx="1692">
                  <c:v>0.1047</c:v>
                </c:pt>
                <c:pt idx="1693">
                  <c:v>0.1047</c:v>
                </c:pt>
                <c:pt idx="1694">
                  <c:v>0.1047</c:v>
                </c:pt>
                <c:pt idx="1695">
                  <c:v>0.1047</c:v>
                </c:pt>
                <c:pt idx="1696">
                  <c:v>0.1047</c:v>
                </c:pt>
                <c:pt idx="1697">
                  <c:v>0.1047</c:v>
                </c:pt>
                <c:pt idx="1698">
                  <c:v>0.1047</c:v>
                </c:pt>
                <c:pt idx="1699">
                  <c:v>0.1047</c:v>
                </c:pt>
                <c:pt idx="1700">
                  <c:v>0.1047</c:v>
                </c:pt>
                <c:pt idx="1701">
                  <c:v>0.1047</c:v>
                </c:pt>
                <c:pt idx="1702">
                  <c:v>0.1047</c:v>
                </c:pt>
                <c:pt idx="1703">
                  <c:v>0.1047</c:v>
                </c:pt>
                <c:pt idx="1704">
                  <c:v>0.1047</c:v>
                </c:pt>
                <c:pt idx="1705">
                  <c:v>0.1047</c:v>
                </c:pt>
                <c:pt idx="1706">
                  <c:v>0.1047</c:v>
                </c:pt>
                <c:pt idx="1707">
                  <c:v>0.1047</c:v>
                </c:pt>
                <c:pt idx="1708">
                  <c:v>0.1047</c:v>
                </c:pt>
                <c:pt idx="1709">
                  <c:v>0.1047</c:v>
                </c:pt>
                <c:pt idx="1710">
                  <c:v>0.1047</c:v>
                </c:pt>
                <c:pt idx="1711">
                  <c:v>0.1047</c:v>
                </c:pt>
                <c:pt idx="1712">
                  <c:v>0.1047</c:v>
                </c:pt>
                <c:pt idx="1713">
                  <c:v>0.1047</c:v>
                </c:pt>
                <c:pt idx="1714">
                  <c:v>0.1047</c:v>
                </c:pt>
                <c:pt idx="1715">
                  <c:v>0.1047</c:v>
                </c:pt>
                <c:pt idx="1716">
                  <c:v>0.1047</c:v>
                </c:pt>
                <c:pt idx="1717">
                  <c:v>0.1047</c:v>
                </c:pt>
                <c:pt idx="1718">
                  <c:v>0.1047</c:v>
                </c:pt>
                <c:pt idx="1719">
                  <c:v>0.1047</c:v>
                </c:pt>
                <c:pt idx="1720">
                  <c:v>0.1047</c:v>
                </c:pt>
                <c:pt idx="1721">
                  <c:v>0.1047</c:v>
                </c:pt>
                <c:pt idx="1722">
                  <c:v>0.1047</c:v>
                </c:pt>
                <c:pt idx="1723">
                  <c:v>0.1047</c:v>
                </c:pt>
                <c:pt idx="1724">
                  <c:v>0.1047</c:v>
                </c:pt>
                <c:pt idx="1725">
                  <c:v>0.1047</c:v>
                </c:pt>
                <c:pt idx="1726">
                  <c:v>0.1047</c:v>
                </c:pt>
                <c:pt idx="1727">
                  <c:v>0.1047</c:v>
                </c:pt>
                <c:pt idx="1728">
                  <c:v>0.1047</c:v>
                </c:pt>
                <c:pt idx="1729">
                  <c:v>0.1047</c:v>
                </c:pt>
                <c:pt idx="1730">
                  <c:v>0.1047</c:v>
                </c:pt>
                <c:pt idx="1731">
                  <c:v>0.1047</c:v>
                </c:pt>
                <c:pt idx="1732">
                  <c:v>0.1047</c:v>
                </c:pt>
                <c:pt idx="1733">
                  <c:v>0.1047</c:v>
                </c:pt>
                <c:pt idx="1734">
                  <c:v>0.1047</c:v>
                </c:pt>
                <c:pt idx="1735">
                  <c:v>0.1047</c:v>
                </c:pt>
                <c:pt idx="1736">
                  <c:v>0.1047</c:v>
                </c:pt>
                <c:pt idx="1737">
                  <c:v>0.1047</c:v>
                </c:pt>
                <c:pt idx="1738">
                  <c:v>0.1047</c:v>
                </c:pt>
                <c:pt idx="1739">
                  <c:v>0.1047</c:v>
                </c:pt>
                <c:pt idx="1740">
                  <c:v>0.1047</c:v>
                </c:pt>
                <c:pt idx="1741">
                  <c:v>0.1047</c:v>
                </c:pt>
                <c:pt idx="1742">
                  <c:v>0.1047</c:v>
                </c:pt>
                <c:pt idx="1743">
                  <c:v>0.1047</c:v>
                </c:pt>
                <c:pt idx="1744">
                  <c:v>0.1047</c:v>
                </c:pt>
                <c:pt idx="1745">
                  <c:v>0.1047</c:v>
                </c:pt>
                <c:pt idx="1746">
                  <c:v>0.1047</c:v>
                </c:pt>
                <c:pt idx="1747">
                  <c:v>0.1047</c:v>
                </c:pt>
                <c:pt idx="1748">
                  <c:v>0.1047</c:v>
                </c:pt>
                <c:pt idx="1749">
                  <c:v>0.1047</c:v>
                </c:pt>
                <c:pt idx="1750">
                  <c:v>0.1047</c:v>
                </c:pt>
                <c:pt idx="1751">
                  <c:v>0.1047</c:v>
                </c:pt>
                <c:pt idx="1752">
                  <c:v>0.1047</c:v>
                </c:pt>
                <c:pt idx="1753">
                  <c:v>0.1047</c:v>
                </c:pt>
                <c:pt idx="1754">
                  <c:v>0.1047</c:v>
                </c:pt>
                <c:pt idx="1755">
                  <c:v>0.1047</c:v>
                </c:pt>
                <c:pt idx="1756">
                  <c:v>0.1047</c:v>
                </c:pt>
                <c:pt idx="1757">
                  <c:v>0.1047</c:v>
                </c:pt>
                <c:pt idx="1758">
                  <c:v>0.1047</c:v>
                </c:pt>
                <c:pt idx="1759">
                  <c:v>0.1047</c:v>
                </c:pt>
                <c:pt idx="1760">
                  <c:v>0.1047</c:v>
                </c:pt>
                <c:pt idx="1761">
                  <c:v>0.1047</c:v>
                </c:pt>
                <c:pt idx="1762">
                  <c:v>0.1047</c:v>
                </c:pt>
                <c:pt idx="1763">
                  <c:v>0.1047</c:v>
                </c:pt>
                <c:pt idx="1764">
                  <c:v>0.1047</c:v>
                </c:pt>
                <c:pt idx="1765">
                  <c:v>0.1047</c:v>
                </c:pt>
                <c:pt idx="1766">
                  <c:v>0.1047</c:v>
                </c:pt>
                <c:pt idx="1767">
                  <c:v>0.1047</c:v>
                </c:pt>
                <c:pt idx="1768">
                  <c:v>0.1047</c:v>
                </c:pt>
                <c:pt idx="1769">
                  <c:v>0.1047</c:v>
                </c:pt>
                <c:pt idx="1770">
                  <c:v>0.1047</c:v>
                </c:pt>
                <c:pt idx="1771">
                  <c:v>0.1047</c:v>
                </c:pt>
                <c:pt idx="1772">
                  <c:v>0.1047</c:v>
                </c:pt>
                <c:pt idx="1773">
                  <c:v>0.1047</c:v>
                </c:pt>
                <c:pt idx="1774">
                  <c:v>0.1047</c:v>
                </c:pt>
                <c:pt idx="1775">
                  <c:v>0.1047</c:v>
                </c:pt>
                <c:pt idx="1776">
                  <c:v>0.1047</c:v>
                </c:pt>
                <c:pt idx="1777">
                  <c:v>0.1047</c:v>
                </c:pt>
                <c:pt idx="1778">
                  <c:v>0.1047</c:v>
                </c:pt>
                <c:pt idx="1779">
                  <c:v>0.1047</c:v>
                </c:pt>
                <c:pt idx="1780">
                  <c:v>0.1047</c:v>
                </c:pt>
                <c:pt idx="1781">
                  <c:v>0.1047</c:v>
                </c:pt>
                <c:pt idx="1782">
                  <c:v>0.1047</c:v>
                </c:pt>
                <c:pt idx="1783">
                  <c:v>0.1047</c:v>
                </c:pt>
                <c:pt idx="1784">
                  <c:v>0.1047</c:v>
                </c:pt>
                <c:pt idx="1785">
                  <c:v>0.1047</c:v>
                </c:pt>
                <c:pt idx="1786">
                  <c:v>0.1047</c:v>
                </c:pt>
                <c:pt idx="1787">
                  <c:v>0.1047</c:v>
                </c:pt>
                <c:pt idx="1788">
                  <c:v>0.1047</c:v>
                </c:pt>
                <c:pt idx="1789">
                  <c:v>0.1047</c:v>
                </c:pt>
                <c:pt idx="1790">
                  <c:v>0.1047</c:v>
                </c:pt>
                <c:pt idx="1791">
                  <c:v>0.1047</c:v>
                </c:pt>
                <c:pt idx="1792">
                  <c:v>0.1047</c:v>
                </c:pt>
                <c:pt idx="1793">
                  <c:v>0.1047</c:v>
                </c:pt>
                <c:pt idx="1794">
                  <c:v>0.1047</c:v>
                </c:pt>
                <c:pt idx="1795">
                  <c:v>0.1047</c:v>
                </c:pt>
                <c:pt idx="1796">
                  <c:v>0.1047</c:v>
                </c:pt>
                <c:pt idx="1797">
                  <c:v>0.1047</c:v>
                </c:pt>
                <c:pt idx="1798">
                  <c:v>0.1047</c:v>
                </c:pt>
                <c:pt idx="1799">
                  <c:v>0.1047</c:v>
                </c:pt>
                <c:pt idx="1800">
                  <c:v>0.1047</c:v>
                </c:pt>
                <c:pt idx="1801">
                  <c:v>0.1047</c:v>
                </c:pt>
                <c:pt idx="1802">
                  <c:v>0.1047</c:v>
                </c:pt>
                <c:pt idx="1803">
                  <c:v>0.1047</c:v>
                </c:pt>
                <c:pt idx="1804">
                  <c:v>0.1047</c:v>
                </c:pt>
                <c:pt idx="1805">
                  <c:v>0.1047</c:v>
                </c:pt>
                <c:pt idx="1806">
                  <c:v>0.1047</c:v>
                </c:pt>
                <c:pt idx="1807">
                  <c:v>0.1047</c:v>
                </c:pt>
                <c:pt idx="1808">
                  <c:v>0.1047</c:v>
                </c:pt>
                <c:pt idx="1809">
                  <c:v>0.1047</c:v>
                </c:pt>
                <c:pt idx="1810">
                  <c:v>0.1047</c:v>
                </c:pt>
                <c:pt idx="1811">
                  <c:v>0.1047</c:v>
                </c:pt>
                <c:pt idx="1812">
                  <c:v>0.1047</c:v>
                </c:pt>
                <c:pt idx="1813">
                  <c:v>0.1047</c:v>
                </c:pt>
                <c:pt idx="1814">
                  <c:v>0.1047</c:v>
                </c:pt>
                <c:pt idx="1815">
                  <c:v>0.1047</c:v>
                </c:pt>
                <c:pt idx="1816">
                  <c:v>0.1047</c:v>
                </c:pt>
                <c:pt idx="1817">
                  <c:v>0.1047</c:v>
                </c:pt>
                <c:pt idx="1818">
                  <c:v>0.1047</c:v>
                </c:pt>
                <c:pt idx="1819">
                  <c:v>0.1047</c:v>
                </c:pt>
                <c:pt idx="1820">
                  <c:v>0.1047</c:v>
                </c:pt>
                <c:pt idx="1821">
                  <c:v>0.1047</c:v>
                </c:pt>
                <c:pt idx="1822">
                  <c:v>0.1047</c:v>
                </c:pt>
                <c:pt idx="1823">
                  <c:v>0.1047</c:v>
                </c:pt>
                <c:pt idx="1824">
                  <c:v>0.1047</c:v>
                </c:pt>
                <c:pt idx="1825">
                  <c:v>0.1047</c:v>
                </c:pt>
                <c:pt idx="1826">
                  <c:v>0.1047</c:v>
                </c:pt>
                <c:pt idx="1827">
                  <c:v>0.1047</c:v>
                </c:pt>
                <c:pt idx="1828">
                  <c:v>0.1047</c:v>
                </c:pt>
                <c:pt idx="1829">
                  <c:v>0.1047</c:v>
                </c:pt>
                <c:pt idx="1830">
                  <c:v>0.1047</c:v>
                </c:pt>
                <c:pt idx="1831">
                  <c:v>0.1047</c:v>
                </c:pt>
                <c:pt idx="1832">
                  <c:v>0.1047</c:v>
                </c:pt>
                <c:pt idx="1833">
                  <c:v>0.1047</c:v>
                </c:pt>
                <c:pt idx="1834">
                  <c:v>0.1047</c:v>
                </c:pt>
                <c:pt idx="1835">
                  <c:v>0.1047</c:v>
                </c:pt>
                <c:pt idx="1836">
                  <c:v>0.1047</c:v>
                </c:pt>
                <c:pt idx="1837">
                  <c:v>0.1047</c:v>
                </c:pt>
                <c:pt idx="1838">
                  <c:v>0.1047</c:v>
                </c:pt>
                <c:pt idx="1839">
                  <c:v>0.1047</c:v>
                </c:pt>
                <c:pt idx="1840">
                  <c:v>0.1047</c:v>
                </c:pt>
                <c:pt idx="1841">
                  <c:v>0.1047</c:v>
                </c:pt>
                <c:pt idx="1842">
                  <c:v>0.1047</c:v>
                </c:pt>
                <c:pt idx="1843">
                  <c:v>0.1047</c:v>
                </c:pt>
                <c:pt idx="1844">
                  <c:v>0.1047</c:v>
                </c:pt>
                <c:pt idx="1845">
                  <c:v>0.1047</c:v>
                </c:pt>
                <c:pt idx="1846">
                  <c:v>0.1047</c:v>
                </c:pt>
                <c:pt idx="1847">
                  <c:v>0.1047</c:v>
                </c:pt>
                <c:pt idx="1848">
                  <c:v>0.1047</c:v>
                </c:pt>
                <c:pt idx="1849">
                  <c:v>0.1047</c:v>
                </c:pt>
                <c:pt idx="1850">
                  <c:v>0.1047</c:v>
                </c:pt>
                <c:pt idx="1851">
                  <c:v>0.1047</c:v>
                </c:pt>
                <c:pt idx="1852">
                  <c:v>0.1047</c:v>
                </c:pt>
                <c:pt idx="1853">
                  <c:v>0.1047</c:v>
                </c:pt>
                <c:pt idx="1854">
                  <c:v>0.1047</c:v>
                </c:pt>
                <c:pt idx="1855">
                  <c:v>0.1047</c:v>
                </c:pt>
                <c:pt idx="1856">
                  <c:v>0.1047</c:v>
                </c:pt>
                <c:pt idx="1857">
                  <c:v>0.1047</c:v>
                </c:pt>
                <c:pt idx="1858">
                  <c:v>0.1047</c:v>
                </c:pt>
                <c:pt idx="1859">
                  <c:v>0.1047</c:v>
                </c:pt>
                <c:pt idx="1860">
                  <c:v>0.1047</c:v>
                </c:pt>
                <c:pt idx="1861">
                  <c:v>0.1047</c:v>
                </c:pt>
                <c:pt idx="1862">
                  <c:v>0.1047</c:v>
                </c:pt>
                <c:pt idx="1863">
                  <c:v>0.1047</c:v>
                </c:pt>
                <c:pt idx="1864">
                  <c:v>0.1047</c:v>
                </c:pt>
                <c:pt idx="1865">
                  <c:v>0.1047</c:v>
                </c:pt>
                <c:pt idx="1866">
                  <c:v>0.1047</c:v>
                </c:pt>
                <c:pt idx="1867">
                  <c:v>0.1047</c:v>
                </c:pt>
                <c:pt idx="1868">
                  <c:v>0.1047</c:v>
                </c:pt>
                <c:pt idx="1869">
                  <c:v>0.1047</c:v>
                </c:pt>
                <c:pt idx="1870">
                  <c:v>0.1047</c:v>
                </c:pt>
                <c:pt idx="1871">
                  <c:v>0.1047</c:v>
                </c:pt>
                <c:pt idx="1872">
                  <c:v>0.1047</c:v>
                </c:pt>
                <c:pt idx="1873">
                  <c:v>0.1047</c:v>
                </c:pt>
                <c:pt idx="1874">
                  <c:v>0.1047</c:v>
                </c:pt>
                <c:pt idx="1875">
                  <c:v>0.1047</c:v>
                </c:pt>
                <c:pt idx="1876">
                  <c:v>0.1047</c:v>
                </c:pt>
                <c:pt idx="1877">
                  <c:v>0.1047</c:v>
                </c:pt>
                <c:pt idx="1878">
                  <c:v>0.1047</c:v>
                </c:pt>
                <c:pt idx="1879">
                  <c:v>0.1047</c:v>
                </c:pt>
                <c:pt idx="1880">
                  <c:v>0.1047</c:v>
                </c:pt>
                <c:pt idx="1881">
                  <c:v>0.1047</c:v>
                </c:pt>
                <c:pt idx="1882">
                  <c:v>0.1047</c:v>
                </c:pt>
                <c:pt idx="1883">
                  <c:v>0.1047</c:v>
                </c:pt>
                <c:pt idx="1884">
                  <c:v>0.1047</c:v>
                </c:pt>
                <c:pt idx="1885">
                  <c:v>0.1047</c:v>
                </c:pt>
                <c:pt idx="1886">
                  <c:v>0.1047</c:v>
                </c:pt>
                <c:pt idx="1887">
                  <c:v>0.1047</c:v>
                </c:pt>
                <c:pt idx="1888">
                  <c:v>0.1047</c:v>
                </c:pt>
                <c:pt idx="1889">
                  <c:v>0.1047</c:v>
                </c:pt>
                <c:pt idx="1890">
                  <c:v>0.1047</c:v>
                </c:pt>
                <c:pt idx="1891">
                  <c:v>0.1047</c:v>
                </c:pt>
                <c:pt idx="1892">
                  <c:v>0.1047</c:v>
                </c:pt>
                <c:pt idx="1893">
                  <c:v>0.1047</c:v>
                </c:pt>
                <c:pt idx="1894">
                  <c:v>0.1047</c:v>
                </c:pt>
                <c:pt idx="1895">
                  <c:v>0.1047</c:v>
                </c:pt>
                <c:pt idx="1896">
                  <c:v>0.1047</c:v>
                </c:pt>
                <c:pt idx="1897">
                  <c:v>0.1047</c:v>
                </c:pt>
                <c:pt idx="1898">
                  <c:v>0.1047</c:v>
                </c:pt>
                <c:pt idx="1899">
                  <c:v>0.1047</c:v>
                </c:pt>
                <c:pt idx="1900">
                  <c:v>0.1047</c:v>
                </c:pt>
                <c:pt idx="1901">
                  <c:v>0.1047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64-42E2-ABC7-B1446EECAF47}"/>
            </c:ext>
          </c:extLst>
        </c:ser>
        <c:ser>
          <c:idx val="2"/>
          <c:order val="2"/>
          <c:tx>
            <c:strRef>
              <c:f>controller_summary_detailed!$Y$1</c:f>
              <c:strCache>
                <c:ptCount val="1"/>
                <c:pt idx="0">
                  <c:v>Kd_z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controller_summary_detailed!$Y$2:$Y$1903</c:f>
              <c:numCache>
                <c:formatCode>General</c:formatCode>
                <c:ptCount val="1902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0.1004</c:v>
                </c:pt>
                <c:pt idx="30">
                  <c:v>0.1004</c:v>
                </c:pt>
                <c:pt idx="31">
                  <c:v>0.1004</c:v>
                </c:pt>
                <c:pt idx="32">
                  <c:v>0.1004</c:v>
                </c:pt>
                <c:pt idx="33">
                  <c:v>0.1004</c:v>
                </c:pt>
                <c:pt idx="34">
                  <c:v>0.1004</c:v>
                </c:pt>
                <c:pt idx="35">
                  <c:v>0.1004</c:v>
                </c:pt>
                <c:pt idx="36">
                  <c:v>0.1004</c:v>
                </c:pt>
                <c:pt idx="37">
                  <c:v>0.1004</c:v>
                </c:pt>
                <c:pt idx="38">
                  <c:v>0.1004</c:v>
                </c:pt>
                <c:pt idx="39">
                  <c:v>0.1004</c:v>
                </c:pt>
                <c:pt idx="40">
                  <c:v>0.1004</c:v>
                </c:pt>
                <c:pt idx="41">
                  <c:v>0.1004</c:v>
                </c:pt>
                <c:pt idx="42">
                  <c:v>0.1004</c:v>
                </c:pt>
                <c:pt idx="43">
                  <c:v>0.1004</c:v>
                </c:pt>
                <c:pt idx="44">
                  <c:v>0.1004</c:v>
                </c:pt>
                <c:pt idx="45">
                  <c:v>0.1004</c:v>
                </c:pt>
                <c:pt idx="46">
                  <c:v>0.1004</c:v>
                </c:pt>
                <c:pt idx="47">
                  <c:v>0.1004</c:v>
                </c:pt>
                <c:pt idx="48">
                  <c:v>0.1004</c:v>
                </c:pt>
                <c:pt idx="49">
                  <c:v>0.1004</c:v>
                </c:pt>
                <c:pt idx="50">
                  <c:v>0.1004</c:v>
                </c:pt>
                <c:pt idx="51">
                  <c:v>0.1004</c:v>
                </c:pt>
                <c:pt idx="52">
                  <c:v>0.1004</c:v>
                </c:pt>
                <c:pt idx="53">
                  <c:v>0.1004</c:v>
                </c:pt>
                <c:pt idx="54">
                  <c:v>0.1004</c:v>
                </c:pt>
                <c:pt idx="55">
                  <c:v>0.1004</c:v>
                </c:pt>
                <c:pt idx="56">
                  <c:v>0.1004</c:v>
                </c:pt>
                <c:pt idx="57">
                  <c:v>0.1004</c:v>
                </c:pt>
                <c:pt idx="58">
                  <c:v>0.1004</c:v>
                </c:pt>
                <c:pt idx="59">
                  <c:v>0.1008</c:v>
                </c:pt>
                <c:pt idx="60">
                  <c:v>0.1008</c:v>
                </c:pt>
                <c:pt idx="61">
                  <c:v>0.1008</c:v>
                </c:pt>
                <c:pt idx="62">
                  <c:v>0.1008</c:v>
                </c:pt>
                <c:pt idx="63">
                  <c:v>0.1008</c:v>
                </c:pt>
                <c:pt idx="64">
                  <c:v>0.1008</c:v>
                </c:pt>
                <c:pt idx="65">
                  <c:v>0.1008</c:v>
                </c:pt>
                <c:pt idx="66">
                  <c:v>0.1008</c:v>
                </c:pt>
                <c:pt idx="67">
                  <c:v>0.1008</c:v>
                </c:pt>
                <c:pt idx="68">
                  <c:v>0.1008</c:v>
                </c:pt>
                <c:pt idx="69">
                  <c:v>0.1008</c:v>
                </c:pt>
                <c:pt idx="70">
                  <c:v>0.1008</c:v>
                </c:pt>
                <c:pt idx="71">
                  <c:v>0.1008</c:v>
                </c:pt>
                <c:pt idx="72">
                  <c:v>0.1008</c:v>
                </c:pt>
                <c:pt idx="73">
                  <c:v>0.1008</c:v>
                </c:pt>
                <c:pt idx="74">
                  <c:v>0.1008</c:v>
                </c:pt>
                <c:pt idx="75">
                  <c:v>0.1008</c:v>
                </c:pt>
                <c:pt idx="76">
                  <c:v>0.1008</c:v>
                </c:pt>
                <c:pt idx="77">
                  <c:v>0.1008</c:v>
                </c:pt>
                <c:pt idx="78">
                  <c:v>0.1008</c:v>
                </c:pt>
                <c:pt idx="79">
                  <c:v>0.1008</c:v>
                </c:pt>
                <c:pt idx="80">
                  <c:v>0.1008</c:v>
                </c:pt>
                <c:pt idx="81">
                  <c:v>0.1008</c:v>
                </c:pt>
                <c:pt idx="82">
                  <c:v>0.1008</c:v>
                </c:pt>
                <c:pt idx="83">
                  <c:v>0.1008</c:v>
                </c:pt>
                <c:pt idx="84">
                  <c:v>0.1008</c:v>
                </c:pt>
                <c:pt idx="85">
                  <c:v>0.1008</c:v>
                </c:pt>
                <c:pt idx="86">
                  <c:v>0.1008</c:v>
                </c:pt>
                <c:pt idx="87">
                  <c:v>0.1008</c:v>
                </c:pt>
                <c:pt idx="88">
                  <c:v>0.1008</c:v>
                </c:pt>
                <c:pt idx="89">
                  <c:v>0.1012</c:v>
                </c:pt>
                <c:pt idx="90">
                  <c:v>0.1012</c:v>
                </c:pt>
                <c:pt idx="91">
                  <c:v>0.1012</c:v>
                </c:pt>
                <c:pt idx="92">
                  <c:v>0.1012</c:v>
                </c:pt>
                <c:pt idx="93">
                  <c:v>0.1012</c:v>
                </c:pt>
                <c:pt idx="94">
                  <c:v>0.1012</c:v>
                </c:pt>
                <c:pt idx="95">
                  <c:v>0.1012</c:v>
                </c:pt>
                <c:pt idx="96">
                  <c:v>0.1012</c:v>
                </c:pt>
                <c:pt idx="97">
                  <c:v>0.1012</c:v>
                </c:pt>
                <c:pt idx="98">
                  <c:v>0.1012</c:v>
                </c:pt>
                <c:pt idx="99">
                  <c:v>0.1012</c:v>
                </c:pt>
                <c:pt idx="100">
                  <c:v>0.1012</c:v>
                </c:pt>
                <c:pt idx="101">
                  <c:v>0.1012</c:v>
                </c:pt>
                <c:pt idx="102">
                  <c:v>0.1012</c:v>
                </c:pt>
                <c:pt idx="103">
                  <c:v>0.1012</c:v>
                </c:pt>
                <c:pt idx="104">
                  <c:v>0.1012</c:v>
                </c:pt>
                <c:pt idx="105">
                  <c:v>0.1012</c:v>
                </c:pt>
                <c:pt idx="106">
                  <c:v>0.1012</c:v>
                </c:pt>
                <c:pt idx="107">
                  <c:v>0.1012</c:v>
                </c:pt>
                <c:pt idx="108">
                  <c:v>0.1012</c:v>
                </c:pt>
                <c:pt idx="109">
                  <c:v>0.1012</c:v>
                </c:pt>
                <c:pt idx="110">
                  <c:v>0.1012</c:v>
                </c:pt>
                <c:pt idx="111">
                  <c:v>0.1012</c:v>
                </c:pt>
                <c:pt idx="112">
                  <c:v>0.1012</c:v>
                </c:pt>
                <c:pt idx="113">
                  <c:v>0.1012</c:v>
                </c:pt>
                <c:pt idx="114">
                  <c:v>0.1012</c:v>
                </c:pt>
                <c:pt idx="115">
                  <c:v>0.1012</c:v>
                </c:pt>
                <c:pt idx="116">
                  <c:v>0.1012</c:v>
                </c:pt>
                <c:pt idx="117">
                  <c:v>0.1012</c:v>
                </c:pt>
                <c:pt idx="118">
                  <c:v>0.1012</c:v>
                </c:pt>
                <c:pt idx="119">
                  <c:v>0.1016</c:v>
                </c:pt>
                <c:pt idx="120">
                  <c:v>0.1016</c:v>
                </c:pt>
                <c:pt idx="121">
                  <c:v>0.1016</c:v>
                </c:pt>
                <c:pt idx="122">
                  <c:v>0.1016</c:v>
                </c:pt>
                <c:pt idx="123">
                  <c:v>0.1016</c:v>
                </c:pt>
                <c:pt idx="124">
                  <c:v>0.1016</c:v>
                </c:pt>
                <c:pt idx="125">
                  <c:v>0.1016</c:v>
                </c:pt>
                <c:pt idx="126">
                  <c:v>0.1016</c:v>
                </c:pt>
                <c:pt idx="127">
                  <c:v>0.1016</c:v>
                </c:pt>
                <c:pt idx="128">
                  <c:v>0.1016</c:v>
                </c:pt>
                <c:pt idx="129">
                  <c:v>0.1016</c:v>
                </c:pt>
                <c:pt idx="130">
                  <c:v>0.1016</c:v>
                </c:pt>
                <c:pt idx="131">
                  <c:v>0.1016</c:v>
                </c:pt>
                <c:pt idx="132">
                  <c:v>0.1016</c:v>
                </c:pt>
                <c:pt idx="133">
                  <c:v>0.1016</c:v>
                </c:pt>
                <c:pt idx="134">
                  <c:v>0.1016</c:v>
                </c:pt>
                <c:pt idx="135">
                  <c:v>0.1016</c:v>
                </c:pt>
                <c:pt idx="136">
                  <c:v>0.1016</c:v>
                </c:pt>
                <c:pt idx="137">
                  <c:v>0.1016</c:v>
                </c:pt>
                <c:pt idx="138">
                  <c:v>0.1016</c:v>
                </c:pt>
                <c:pt idx="139">
                  <c:v>0.1016</c:v>
                </c:pt>
                <c:pt idx="140">
                  <c:v>0.1016</c:v>
                </c:pt>
                <c:pt idx="141">
                  <c:v>0.1016</c:v>
                </c:pt>
                <c:pt idx="142">
                  <c:v>0.1016</c:v>
                </c:pt>
                <c:pt idx="143">
                  <c:v>0.1016</c:v>
                </c:pt>
                <c:pt idx="144">
                  <c:v>0.1016</c:v>
                </c:pt>
                <c:pt idx="145">
                  <c:v>0.1016</c:v>
                </c:pt>
                <c:pt idx="146">
                  <c:v>0.1016</c:v>
                </c:pt>
                <c:pt idx="147">
                  <c:v>0.1016</c:v>
                </c:pt>
                <c:pt idx="148">
                  <c:v>0.1016</c:v>
                </c:pt>
                <c:pt idx="149">
                  <c:v>0.1016</c:v>
                </c:pt>
                <c:pt idx="150">
                  <c:v>0.1016</c:v>
                </c:pt>
                <c:pt idx="151">
                  <c:v>0.1016</c:v>
                </c:pt>
                <c:pt idx="152">
                  <c:v>0.1016</c:v>
                </c:pt>
                <c:pt idx="153">
                  <c:v>0.1016</c:v>
                </c:pt>
                <c:pt idx="154">
                  <c:v>0.1016</c:v>
                </c:pt>
                <c:pt idx="155">
                  <c:v>0.1016</c:v>
                </c:pt>
                <c:pt idx="156">
                  <c:v>0.1016</c:v>
                </c:pt>
                <c:pt idx="157">
                  <c:v>0.1016</c:v>
                </c:pt>
                <c:pt idx="158">
                  <c:v>0.1016</c:v>
                </c:pt>
                <c:pt idx="159">
                  <c:v>0.1016</c:v>
                </c:pt>
                <c:pt idx="160">
                  <c:v>0.1016</c:v>
                </c:pt>
                <c:pt idx="161">
                  <c:v>0.1016</c:v>
                </c:pt>
                <c:pt idx="162">
                  <c:v>0.1016</c:v>
                </c:pt>
                <c:pt idx="163">
                  <c:v>0.1016</c:v>
                </c:pt>
                <c:pt idx="164">
                  <c:v>0.1016</c:v>
                </c:pt>
                <c:pt idx="165">
                  <c:v>0.1016</c:v>
                </c:pt>
                <c:pt idx="166">
                  <c:v>0.1016</c:v>
                </c:pt>
                <c:pt idx="167">
                  <c:v>0.1016</c:v>
                </c:pt>
                <c:pt idx="168">
                  <c:v>0.1016</c:v>
                </c:pt>
                <c:pt idx="169">
                  <c:v>0.1016</c:v>
                </c:pt>
                <c:pt idx="170">
                  <c:v>0.1016</c:v>
                </c:pt>
                <c:pt idx="171">
                  <c:v>0.1016</c:v>
                </c:pt>
                <c:pt idx="172">
                  <c:v>0.1016</c:v>
                </c:pt>
                <c:pt idx="173">
                  <c:v>0.1016</c:v>
                </c:pt>
                <c:pt idx="174">
                  <c:v>0.1016</c:v>
                </c:pt>
                <c:pt idx="175">
                  <c:v>0.1016</c:v>
                </c:pt>
                <c:pt idx="176">
                  <c:v>0.1016</c:v>
                </c:pt>
                <c:pt idx="177">
                  <c:v>0.1016</c:v>
                </c:pt>
                <c:pt idx="178">
                  <c:v>0.1016</c:v>
                </c:pt>
                <c:pt idx="179">
                  <c:v>0.10199999999999999</c:v>
                </c:pt>
                <c:pt idx="180">
                  <c:v>0.10199999999999999</c:v>
                </c:pt>
                <c:pt idx="181">
                  <c:v>0.10199999999999999</c:v>
                </c:pt>
                <c:pt idx="182">
                  <c:v>0.10199999999999999</c:v>
                </c:pt>
                <c:pt idx="183">
                  <c:v>0.10199999999999999</c:v>
                </c:pt>
                <c:pt idx="184">
                  <c:v>0.10199999999999999</c:v>
                </c:pt>
                <c:pt idx="185">
                  <c:v>0.10199999999999999</c:v>
                </c:pt>
                <c:pt idx="186">
                  <c:v>0.10199999999999999</c:v>
                </c:pt>
                <c:pt idx="187">
                  <c:v>0.10199999999999999</c:v>
                </c:pt>
                <c:pt idx="188">
                  <c:v>0.10199999999999999</c:v>
                </c:pt>
                <c:pt idx="189">
                  <c:v>0.10199999999999999</c:v>
                </c:pt>
                <c:pt idx="190">
                  <c:v>0.10199999999999999</c:v>
                </c:pt>
                <c:pt idx="191">
                  <c:v>0.10199999999999999</c:v>
                </c:pt>
                <c:pt idx="192">
                  <c:v>0.10199999999999999</c:v>
                </c:pt>
                <c:pt idx="193">
                  <c:v>0.10199999999999999</c:v>
                </c:pt>
                <c:pt idx="194">
                  <c:v>0.10199999999999999</c:v>
                </c:pt>
                <c:pt idx="195">
                  <c:v>0.10199999999999999</c:v>
                </c:pt>
                <c:pt idx="196">
                  <c:v>0.10199999999999999</c:v>
                </c:pt>
                <c:pt idx="197">
                  <c:v>0.10199999999999999</c:v>
                </c:pt>
                <c:pt idx="198">
                  <c:v>0.10199999999999999</c:v>
                </c:pt>
                <c:pt idx="199">
                  <c:v>0.10199999999999999</c:v>
                </c:pt>
                <c:pt idx="200">
                  <c:v>0.10199999999999999</c:v>
                </c:pt>
                <c:pt idx="201">
                  <c:v>0.10199999999999999</c:v>
                </c:pt>
                <c:pt idx="202">
                  <c:v>0.10199999999999999</c:v>
                </c:pt>
                <c:pt idx="203">
                  <c:v>0.10199999999999999</c:v>
                </c:pt>
                <c:pt idx="204">
                  <c:v>0.10199999999999999</c:v>
                </c:pt>
                <c:pt idx="205">
                  <c:v>0.10199999999999999</c:v>
                </c:pt>
                <c:pt idx="206">
                  <c:v>0.10199999999999999</c:v>
                </c:pt>
                <c:pt idx="207">
                  <c:v>0.10199999999999999</c:v>
                </c:pt>
                <c:pt idx="208">
                  <c:v>0.10199999999999999</c:v>
                </c:pt>
                <c:pt idx="209">
                  <c:v>0.10199999999999999</c:v>
                </c:pt>
                <c:pt idx="210">
                  <c:v>0.10199999999999999</c:v>
                </c:pt>
                <c:pt idx="211">
                  <c:v>0.10199999999999999</c:v>
                </c:pt>
                <c:pt idx="212">
                  <c:v>0.10199999999999999</c:v>
                </c:pt>
                <c:pt idx="213">
                  <c:v>0.10199999999999999</c:v>
                </c:pt>
                <c:pt idx="214">
                  <c:v>0.10199999999999999</c:v>
                </c:pt>
                <c:pt idx="215">
                  <c:v>0.10199999999999999</c:v>
                </c:pt>
                <c:pt idx="216">
                  <c:v>0.10199999999999999</c:v>
                </c:pt>
                <c:pt idx="217">
                  <c:v>0.10199999999999999</c:v>
                </c:pt>
                <c:pt idx="218">
                  <c:v>0.10199999999999999</c:v>
                </c:pt>
                <c:pt idx="219">
                  <c:v>0.10199999999999999</c:v>
                </c:pt>
                <c:pt idx="220">
                  <c:v>0.10199999999999999</c:v>
                </c:pt>
                <c:pt idx="221">
                  <c:v>0.10199999999999999</c:v>
                </c:pt>
                <c:pt idx="222">
                  <c:v>0.10199999999999999</c:v>
                </c:pt>
                <c:pt idx="223">
                  <c:v>0.10199999999999999</c:v>
                </c:pt>
                <c:pt idx="224">
                  <c:v>0.10199999999999999</c:v>
                </c:pt>
                <c:pt idx="225">
                  <c:v>0.10199999999999999</c:v>
                </c:pt>
                <c:pt idx="226">
                  <c:v>0.10199999999999999</c:v>
                </c:pt>
                <c:pt idx="227">
                  <c:v>0.10199999999999999</c:v>
                </c:pt>
                <c:pt idx="228">
                  <c:v>0.10199999999999999</c:v>
                </c:pt>
                <c:pt idx="229">
                  <c:v>0.10199999999999999</c:v>
                </c:pt>
                <c:pt idx="230">
                  <c:v>0.10199999999999999</c:v>
                </c:pt>
                <c:pt idx="231">
                  <c:v>0.10199999999999999</c:v>
                </c:pt>
                <c:pt idx="232">
                  <c:v>0.10199999999999999</c:v>
                </c:pt>
                <c:pt idx="233">
                  <c:v>0.10199999999999999</c:v>
                </c:pt>
                <c:pt idx="234">
                  <c:v>0.10199999999999999</c:v>
                </c:pt>
                <c:pt idx="235">
                  <c:v>0.10199999999999999</c:v>
                </c:pt>
                <c:pt idx="236">
                  <c:v>0.10199999999999999</c:v>
                </c:pt>
                <c:pt idx="237">
                  <c:v>0.10199999999999999</c:v>
                </c:pt>
                <c:pt idx="238">
                  <c:v>0.10199999999999999</c:v>
                </c:pt>
                <c:pt idx="239">
                  <c:v>0.10199999999999999</c:v>
                </c:pt>
                <c:pt idx="240">
                  <c:v>0.10199999999999999</c:v>
                </c:pt>
                <c:pt idx="241">
                  <c:v>0.10199999999999999</c:v>
                </c:pt>
                <c:pt idx="242">
                  <c:v>0.10199999999999999</c:v>
                </c:pt>
                <c:pt idx="243">
                  <c:v>0.10199999999999999</c:v>
                </c:pt>
                <c:pt idx="244">
                  <c:v>0.10199999999999999</c:v>
                </c:pt>
                <c:pt idx="245">
                  <c:v>0.10199999999999999</c:v>
                </c:pt>
                <c:pt idx="246">
                  <c:v>0.10199999999999999</c:v>
                </c:pt>
                <c:pt idx="247">
                  <c:v>0.10199999999999999</c:v>
                </c:pt>
                <c:pt idx="248">
                  <c:v>0.10199999999999999</c:v>
                </c:pt>
                <c:pt idx="249">
                  <c:v>0.10199999999999999</c:v>
                </c:pt>
                <c:pt idx="250">
                  <c:v>0.10199999999999999</c:v>
                </c:pt>
                <c:pt idx="251">
                  <c:v>0.10199999999999999</c:v>
                </c:pt>
                <c:pt idx="252">
                  <c:v>0.10199999999999999</c:v>
                </c:pt>
                <c:pt idx="253">
                  <c:v>0.10199999999999999</c:v>
                </c:pt>
                <c:pt idx="254">
                  <c:v>0.10199999999999999</c:v>
                </c:pt>
                <c:pt idx="255">
                  <c:v>0.10199999999999999</c:v>
                </c:pt>
                <c:pt idx="256">
                  <c:v>0.10199999999999999</c:v>
                </c:pt>
                <c:pt idx="257">
                  <c:v>0.10199999999999999</c:v>
                </c:pt>
                <c:pt idx="258">
                  <c:v>0.10199999999999999</c:v>
                </c:pt>
                <c:pt idx="259">
                  <c:v>0.10199999999999999</c:v>
                </c:pt>
                <c:pt idx="260">
                  <c:v>0.10199999999999999</c:v>
                </c:pt>
                <c:pt idx="261">
                  <c:v>0.10199999999999999</c:v>
                </c:pt>
                <c:pt idx="262">
                  <c:v>0.10199999999999999</c:v>
                </c:pt>
                <c:pt idx="263">
                  <c:v>0.10199999999999999</c:v>
                </c:pt>
                <c:pt idx="264">
                  <c:v>0.10199999999999999</c:v>
                </c:pt>
                <c:pt idx="265">
                  <c:v>0.10199999999999999</c:v>
                </c:pt>
                <c:pt idx="266">
                  <c:v>0.10199999999999999</c:v>
                </c:pt>
                <c:pt idx="267">
                  <c:v>0.10199999999999999</c:v>
                </c:pt>
                <c:pt idx="268">
                  <c:v>0.10199999999999999</c:v>
                </c:pt>
                <c:pt idx="269">
                  <c:v>0.10199999999999999</c:v>
                </c:pt>
                <c:pt idx="270">
                  <c:v>0.10199999999999999</c:v>
                </c:pt>
                <c:pt idx="271">
                  <c:v>0.10199999999999999</c:v>
                </c:pt>
                <c:pt idx="272">
                  <c:v>0.10199999999999999</c:v>
                </c:pt>
                <c:pt idx="273">
                  <c:v>0.10199999999999999</c:v>
                </c:pt>
                <c:pt idx="274">
                  <c:v>0.10199999999999999</c:v>
                </c:pt>
                <c:pt idx="275">
                  <c:v>0.10199999999999999</c:v>
                </c:pt>
                <c:pt idx="276">
                  <c:v>0.10199999999999999</c:v>
                </c:pt>
                <c:pt idx="277">
                  <c:v>0.10199999999999999</c:v>
                </c:pt>
                <c:pt idx="278">
                  <c:v>0.10199999999999999</c:v>
                </c:pt>
                <c:pt idx="279">
                  <c:v>0.10199999999999999</c:v>
                </c:pt>
                <c:pt idx="280">
                  <c:v>0.10199999999999999</c:v>
                </c:pt>
                <c:pt idx="281">
                  <c:v>0.10199999999999999</c:v>
                </c:pt>
                <c:pt idx="282">
                  <c:v>0.10199999999999999</c:v>
                </c:pt>
                <c:pt idx="283">
                  <c:v>0.10199999999999999</c:v>
                </c:pt>
                <c:pt idx="284">
                  <c:v>0.10199999999999999</c:v>
                </c:pt>
                <c:pt idx="285">
                  <c:v>0.10199999999999999</c:v>
                </c:pt>
                <c:pt idx="286">
                  <c:v>0.10199999999999999</c:v>
                </c:pt>
                <c:pt idx="287">
                  <c:v>0.10199999999999999</c:v>
                </c:pt>
                <c:pt idx="288">
                  <c:v>0.10199999999999999</c:v>
                </c:pt>
                <c:pt idx="289">
                  <c:v>0.10199999999999999</c:v>
                </c:pt>
                <c:pt idx="290">
                  <c:v>0.10199999999999999</c:v>
                </c:pt>
                <c:pt idx="291">
                  <c:v>0.10199999999999999</c:v>
                </c:pt>
                <c:pt idx="292">
                  <c:v>0.10199999999999999</c:v>
                </c:pt>
                <c:pt idx="293">
                  <c:v>0.10199999999999999</c:v>
                </c:pt>
                <c:pt idx="294">
                  <c:v>0.10199999999999999</c:v>
                </c:pt>
                <c:pt idx="295">
                  <c:v>0.10199999999999999</c:v>
                </c:pt>
                <c:pt idx="296">
                  <c:v>0.10199999999999999</c:v>
                </c:pt>
                <c:pt idx="297">
                  <c:v>0.10199999999999999</c:v>
                </c:pt>
                <c:pt idx="298">
                  <c:v>0.10199999999999999</c:v>
                </c:pt>
                <c:pt idx="299">
                  <c:v>0.10199999999999999</c:v>
                </c:pt>
                <c:pt idx="300">
                  <c:v>0.10199999999999999</c:v>
                </c:pt>
                <c:pt idx="301">
                  <c:v>0.10199999999999999</c:v>
                </c:pt>
                <c:pt idx="302">
                  <c:v>0.10199999999999999</c:v>
                </c:pt>
                <c:pt idx="303">
                  <c:v>0.10199999999999999</c:v>
                </c:pt>
                <c:pt idx="304">
                  <c:v>0.10199999999999999</c:v>
                </c:pt>
                <c:pt idx="305">
                  <c:v>0.10199999999999999</c:v>
                </c:pt>
                <c:pt idx="306">
                  <c:v>0.10199999999999999</c:v>
                </c:pt>
                <c:pt idx="307">
                  <c:v>0.10199999999999999</c:v>
                </c:pt>
                <c:pt idx="308">
                  <c:v>0.10199999999999999</c:v>
                </c:pt>
                <c:pt idx="309">
                  <c:v>0.10199999999999999</c:v>
                </c:pt>
                <c:pt idx="310">
                  <c:v>0.10199999999999999</c:v>
                </c:pt>
                <c:pt idx="311">
                  <c:v>0.10199999999999999</c:v>
                </c:pt>
                <c:pt idx="312">
                  <c:v>0.10199999999999999</c:v>
                </c:pt>
                <c:pt idx="313">
                  <c:v>0.10199999999999999</c:v>
                </c:pt>
                <c:pt idx="314">
                  <c:v>0.10199999999999999</c:v>
                </c:pt>
                <c:pt idx="315">
                  <c:v>0.10199999999999999</c:v>
                </c:pt>
                <c:pt idx="316">
                  <c:v>0.10199999999999999</c:v>
                </c:pt>
                <c:pt idx="317">
                  <c:v>0.10199999999999999</c:v>
                </c:pt>
                <c:pt idx="318">
                  <c:v>0.10199999999999999</c:v>
                </c:pt>
                <c:pt idx="319">
                  <c:v>0.10199999999999999</c:v>
                </c:pt>
                <c:pt idx="320">
                  <c:v>0.10199999999999999</c:v>
                </c:pt>
                <c:pt idx="321">
                  <c:v>0.10199999999999999</c:v>
                </c:pt>
                <c:pt idx="322">
                  <c:v>0.10199999999999999</c:v>
                </c:pt>
                <c:pt idx="323">
                  <c:v>0.10199999999999999</c:v>
                </c:pt>
                <c:pt idx="324">
                  <c:v>0.10199999999999999</c:v>
                </c:pt>
                <c:pt idx="325">
                  <c:v>0.10199999999999999</c:v>
                </c:pt>
                <c:pt idx="326">
                  <c:v>0.10199999999999999</c:v>
                </c:pt>
                <c:pt idx="327">
                  <c:v>0.10199999999999999</c:v>
                </c:pt>
                <c:pt idx="328">
                  <c:v>0.10199999999999999</c:v>
                </c:pt>
                <c:pt idx="329">
                  <c:v>0.10199999999999999</c:v>
                </c:pt>
                <c:pt idx="330">
                  <c:v>0.10199999999999999</c:v>
                </c:pt>
                <c:pt idx="331">
                  <c:v>0.10199999999999999</c:v>
                </c:pt>
                <c:pt idx="332">
                  <c:v>0.10199999999999999</c:v>
                </c:pt>
                <c:pt idx="333">
                  <c:v>0.10199999999999999</c:v>
                </c:pt>
                <c:pt idx="334">
                  <c:v>0.10199999999999999</c:v>
                </c:pt>
                <c:pt idx="335">
                  <c:v>0.10199999999999999</c:v>
                </c:pt>
                <c:pt idx="336">
                  <c:v>0.10199999999999999</c:v>
                </c:pt>
                <c:pt idx="337">
                  <c:v>0.10199999999999999</c:v>
                </c:pt>
                <c:pt idx="338">
                  <c:v>0.10199999999999999</c:v>
                </c:pt>
                <c:pt idx="339">
                  <c:v>0.10199999999999999</c:v>
                </c:pt>
                <c:pt idx="340">
                  <c:v>0.10199999999999999</c:v>
                </c:pt>
                <c:pt idx="341">
                  <c:v>0.10199999999999999</c:v>
                </c:pt>
                <c:pt idx="342">
                  <c:v>0.10199999999999999</c:v>
                </c:pt>
                <c:pt idx="343">
                  <c:v>0.10199999999999999</c:v>
                </c:pt>
                <c:pt idx="344">
                  <c:v>0.10199999999999999</c:v>
                </c:pt>
                <c:pt idx="345">
                  <c:v>0.10199999999999999</c:v>
                </c:pt>
                <c:pt idx="346">
                  <c:v>0.10199999999999999</c:v>
                </c:pt>
                <c:pt idx="347">
                  <c:v>0.10199999999999999</c:v>
                </c:pt>
                <c:pt idx="348">
                  <c:v>0.10199999999999999</c:v>
                </c:pt>
                <c:pt idx="349">
                  <c:v>0.10199999999999999</c:v>
                </c:pt>
                <c:pt idx="350">
                  <c:v>0.10199999999999999</c:v>
                </c:pt>
                <c:pt idx="351">
                  <c:v>0.10199999999999999</c:v>
                </c:pt>
                <c:pt idx="352">
                  <c:v>0.10199999999999999</c:v>
                </c:pt>
                <c:pt idx="353">
                  <c:v>0.10199999999999999</c:v>
                </c:pt>
                <c:pt idx="354">
                  <c:v>0.10199999999999999</c:v>
                </c:pt>
                <c:pt idx="355">
                  <c:v>0.10199999999999999</c:v>
                </c:pt>
                <c:pt idx="356">
                  <c:v>0.10199999999999999</c:v>
                </c:pt>
                <c:pt idx="357">
                  <c:v>0.10199999999999999</c:v>
                </c:pt>
                <c:pt idx="358">
                  <c:v>0.10199999999999999</c:v>
                </c:pt>
                <c:pt idx="359">
                  <c:v>0.10199999999999999</c:v>
                </c:pt>
                <c:pt idx="360">
                  <c:v>0.10199999999999999</c:v>
                </c:pt>
                <c:pt idx="361">
                  <c:v>0.10199999999999999</c:v>
                </c:pt>
                <c:pt idx="362">
                  <c:v>0.10199999999999999</c:v>
                </c:pt>
                <c:pt idx="363">
                  <c:v>0.10199999999999999</c:v>
                </c:pt>
                <c:pt idx="364">
                  <c:v>0.10199999999999999</c:v>
                </c:pt>
                <c:pt idx="365">
                  <c:v>0.10199999999999999</c:v>
                </c:pt>
                <c:pt idx="366">
                  <c:v>0.10199999999999999</c:v>
                </c:pt>
                <c:pt idx="367">
                  <c:v>0.10199999999999999</c:v>
                </c:pt>
                <c:pt idx="368">
                  <c:v>0.10199999999999999</c:v>
                </c:pt>
                <c:pt idx="369">
                  <c:v>0.10199999999999999</c:v>
                </c:pt>
                <c:pt idx="370">
                  <c:v>0.10199999999999999</c:v>
                </c:pt>
                <c:pt idx="371">
                  <c:v>0.10199999999999999</c:v>
                </c:pt>
                <c:pt idx="372">
                  <c:v>0.10199999999999999</c:v>
                </c:pt>
                <c:pt idx="373">
                  <c:v>0.10199999999999999</c:v>
                </c:pt>
                <c:pt idx="374">
                  <c:v>0.10199999999999999</c:v>
                </c:pt>
                <c:pt idx="375">
                  <c:v>0.10199999999999999</c:v>
                </c:pt>
                <c:pt idx="376">
                  <c:v>0.10199999999999999</c:v>
                </c:pt>
                <c:pt idx="377">
                  <c:v>0.10199999999999999</c:v>
                </c:pt>
                <c:pt idx="378">
                  <c:v>0.10199999999999999</c:v>
                </c:pt>
                <c:pt idx="379">
                  <c:v>0.10199999999999999</c:v>
                </c:pt>
                <c:pt idx="380">
                  <c:v>0.10199999999999999</c:v>
                </c:pt>
                <c:pt idx="381">
                  <c:v>0.10199999999999999</c:v>
                </c:pt>
                <c:pt idx="382">
                  <c:v>0.10199999999999999</c:v>
                </c:pt>
                <c:pt idx="383">
                  <c:v>0.10199999999999999</c:v>
                </c:pt>
                <c:pt idx="384">
                  <c:v>0.10199999999999999</c:v>
                </c:pt>
                <c:pt idx="385">
                  <c:v>0.10199999999999999</c:v>
                </c:pt>
                <c:pt idx="386">
                  <c:v>0.10199999999999999</c:v>
                </c:pt>
                <c:pt idx="387">
                  <c:v>0.10199999999999999</c:v>
                </c:pt>
                <c:pt idx="388">
                  <c:v>0.10199999999999999</c:v>
                </c:pt>
                <c:pt idx="389">
                  <c:v>0.10199999999999999</c:v>
                </c:pt>
                <c:pt idx="390">
                  <c:v>0.10199999999999999</c:v>
                </c:pt>
                <c:pt idx="391">
                  <c:v>0.10199999999999999</c:v>
                </c:pt>
                <c:pt idx="392">
                  <c:v>0.10199999999999999</c:v>
                </c:pt>
                <c:pt idx="393">
                  <c:v>0.10199999999999999</c:v>
                </c:pt>
                <c:pt idx="394">
                  <c:v>0.10199999999999999</c:v>
                </c:pt>
                <c:pt idx="395">
                  <c:v>0.10199999999999999</c:v>
                </c:pt>
                <c:pt idx="396">
                  <c:v>0.10199999999999999</c:v>
                </c:pt>
                <c:pt idx="397">
                  <c:v>0.10199999999999999</c:v>
                </c:pt>
                <c:pt idx="398">
                  <c:v>0.10199999999999999</c:v>
                </c:pt>
                <c:pt idx="399">
                  <c:v>0.10199999999999999</c:v>
                </c:pt>
                <c:pt idx="400">
                  <c:v>0.10199999999999999</c:v>
                </c:pt>
                <c:pt idx="401">
                  <c:v>0.10199999999999999</c:v>
                </c:pt>
                <c:pt idx="402">
                  <c:v>0.10199999999999999</c:v>
                </c:pt>
                <c:pt idx="403">
                  <c:v>0.10199999999999999</c:v>
                </c:pt>
                <c:pt idx="404">
                  <c:v>0.10199999999999999</c:v>
                </c:pt>
                <c:pt idx="405">
                  <c:v>0.10199999999999999</c:v>
                </c:pt>
                <c:pt idx="406">
                  <c:v>0.10199999999999999</c:v>
                </c:pt>
                <c:pt idx="407">
                  <c:v>0.10199999999999999</c:v>
                </c:pt>
                <c:pt idx="408">
                  <c:v>0.10199999999999999</c:v>
                </c:pt>
                <c:pt idx="409">
                  <c:v>0.10199999999999999</c:v>
                </c:pt>
                <c:pt idx="410">
                  <c:v>0.10199999999999999</c:v>
                </c:pt>
                <c:pt idx="411">
                  <c:v>0.10199999999999999</c:v>
                </c:pt>
                <c:pt idx="412">
                  <c:v>0.10199999999999999</c:v>
                </c:pt>
                <c:pt idx="413">
                  <c:v>0.10199999999999999</c:v>
                </c:pt>
                <c:pt idx="414">
                  <c:v>0.10199999999999999</c:v>
                </c:pt>
                <c:pt idx="415">
                  <c:v>0.10199999999999999</c:v>
                </c:pt>
                <c:pt idx="416">
                  <c:v>0.10199999999999999</c:v>
                </c:pt>
                <c:pt idx="417">
                  <c:v>0.10199999999999999</c:v>
                </c:pt>
                <c:pt idx="418">
                  <c:v>0.10199999999999999</c:v>
                </c:pt>
                <c:pt idx="419">
                  <c:v>0.10199999999999999</c:v>
                </c:pt>
                <c:pt idx="420">
                  <c:v>0.10199999999999999</c:v>
                </c:pt>
                <c:pt idx="421">
                  <c:v>0.10199999999999999</c:v>
                </c:pt>
                <c:pt idx="422">
                  <c:v>0.10199999999999999</c:v>
                </c:pt>
                <c:pt idx="423">
                  <c:v>0.10199999999999999</c:v>
                </c:pt>
                <c:pt idx="424">
                  <c:v>0.10199999999999999</c:v>
                </c:pt>
                <c:pt idx="425">
                  <c:v>0.10199999999999999</c:v>
                </c:pt>
                <c:pt idx="426">
                  <c:v>0.10199999999999999</c:v>
                </c:pt>
                <c:pt idx="427">
                  <c:v>0.10199999999999999</c:v>
                </c:pt>
                <c:pt idx="428">
                  <c:v>0.10199999999999999</c:v>
                </c:pt>
                <c:pt idx="429">
                  <c:v>0.10199999999999999</c:v>
                </c:pt>
                <c:pt idx="430">
                  <c:v>0.10199999999999999</c:v>
                </c:pt>
                <c:pt idx="431">
                  <c:v>0.10199999999999999</c:v>
                </c:pt>
                <c:pt idx="432">
                  <c:v>0.10199999999999999</c:v>
                </c:pt>
                <c:pt idx="433">
                  <c:v>0.10199999999999999</c:v>
                </c:pt>
                <c:pt idx="434">
                  <c:v>0.10199999999999999</c:v>
                </c:pt>
                <c:pt idx="435">
                  <c:v>0.10199999999999999</c:v>
                </c:pt>
                <c:pt idx="436">
                  <c:v>0.10199999999999999</c:v>
                </c:pt>
                <c:pt idx="437">
                  <c:v>0.10199999999999999</c:v>
                </c:pt>
                <c:pt idx="438">
                  <c:v>0.10199999999999999</c:v>
                </c:pt>
                <c:pt idx="439">
                  <c:v>0.10199999999999999</c:v>
                </c:pt>
                <c:pt idx="440">
                  <c:v>0.10199999999999999</c:v>
                </c:pt>
                <c:pt idx="441">
                  <c:v>0.10199999999999999</c:v>
                </c:pt>
                <c:pt idx="442">
                  <c:v>0.10199999999999999</c:v>
                </c:pt>
                <c:pt idx="443">
                  <c:v>0.10199999999999999</c:v>
                </c:pt>
                <c:pt idx="444">
                  <c:v>0.10199999999999999</c:v>
                </c:pt>
                <c:pt idx="445">
                  <c:v>0.10199999999999999</c:v>
                </c:pt>
                <c:pt idx="446">
                  <c:v>0.10199999999999999</c:v>
                </c:pt>
                <c:pt idx="447">
                  <c:v>0.10199999999999999</c:v>
                </c:pt>
                <c:pt idx="448">
                  <c:v>0.10199999999999999</c:v>
                </c:pt>
                <c:pt idx="449">
                  <c:v>0.10199999999999999</c:v>
                </c:pt>
                <c:pt idx="450">
                  <c:v>0.10199999999999999</c:v>
                </c:pt>
                <c:pt idx="451">
                  <c:v>0.10199999999999999</c:v>
                </c:pt>
                <c:pt idx="452">
                  <c:v>0.10199999999999999</c:v>
                </c:pt>
                <c:pt idx="453">
                  <c:v>0.10199999999999999</c:v>
                </c:pt>
                <c:pt idx="454">
                  <c:v>0.10199999999999999</c:v>
                </c:pt>
                <c:pt idx="455">
                  <c:v>0.10199999999999999</c:v>
                </c:pt>
                <c:pt idx="456">
                  <c:v>0.10199999999999999</c:v>
                </c:pt>
                <c:pt idx="457">
                  <c:v>0.10199999999999999</c:v>
                </c:pt>
                <c:pt idx="458">
                  <c:v>0.10199999999999999</c:v>
                </c:pt>
                <c:pt idx="459">
                  <c:v>0.10199999999999999</c:v>
                </c:pt>
                <c:pt idx="460">
                  <c:v>0.10199999999999999</c:v>
                </c:pt>
                <c:pt idx="461">
                  <c:v>0.10199999999999999</c:v>
                </c:pt>
                <c:pt idx="462">
                  <c:v>0.10199999999999999</c:v>
                </c:pt>
                <c:pt idx="463">
                  <c:v>0.10199999999999999</c:v>
                </c:pt>
                <c:pt idx="464">
                  <c:v>0.10199999999999999</c:v>
                </c:pt>
                <c:pt idx="465">
                  <c:v>0.10199999999999999</c:v>
                </c:pt>
                <c:pt idx="466">
                  <c:v>0.10199999999999999</c:v>
                </c:pt>
                <c:pt idx="467">
                  <c:v>0.10199999999999999</c:v>
                </c:pt>
                <c:pt idx="468">
                  <c:v>0.10199999999999999</c:v>
                </c:pt>
                <c:pt idx="469">
                  <c:v>0.10199999999999999</c:v>
                </c:pt>
                <c:pt idx="470">
                  <c:v>0.10199999999999999</c:v>
                </c:pt>
                <c:pt idx="471">
                  <c:v>0.10199999999999999</c:v>
                </c:pt>
                <c:pt idx="472">
                  <c:v>0.10199999999999999</c:v>
                </c:pt>
                <c:pt idx="473">
                  <c:v>0.10199999999999999</c:v>
                </c:pt>
                <c:pt idx="474">
                  <c:v>0.10199999999999999</c:v>
                </c:pt>
                <c:pt idx="475">
                  <c:v>0.10199999999999999</c:v>
                </c:pt>
                <c:pt idx="476">
                  <c:v>0.10199999999999999</c:v>
                </c:pt>
                <c:pt idx="477">
                  <c:v>0.10199999999999999</c:v>
                </c:pt>
                <c:pt idx="478">
                  <c:v>0.10199999999999999</c:v>
                </c:pt>
                <c:pt idx="479">
                  <c:v>0.10199999999999999</c:v>
                </c:pt>
                <c:pt idx="480">
                  <c:v>0.10199999999999999</c:v>
                </c:pt>
                <c:pt idx="481">
                  <c:v>0.10199999999999999</c:v>
                </c:pt>
                <c:pt idx="482">
                  <c:v>0.10199999999999999</c:v>
                </c:pt>
                <c:pt idx="483">
                  <c:v>0.10199999999999999</c:v>
                </c:pt>
                <c:pt idx="484">
                  <c:v>0.10199999999999999</c:v>
                </c:pt>
                <c:pt idx="485">
                  <c:v>0.10199999999999999</c:v>
                </c:pt>
                <c:pt idx="486">
                  <c:v>0.10199999999999999</c:v>
                </c:pt>
                <c:pt idx="487">
                  <c:v>0.10199999999999999</c:v>
                </c:pt>
                <c:pt idx="488">
                  <c:v>0.10199999999999999</c:v>
                </c:pt>
                <c:pt idx="489">
                  <c:v>0.10199999999999999</c:v>
                </c:pt>
                <c:pt idx="490">
                  <c:v>0.10199999999999999</c:v>
                </c:pt>
                <c:pt idx="491">
                  <c:v>0.10199999999999999</c:v>
                </c:pt>
                <c:pt idx="492">
                  <c:v>0.10199999999999999</c:v>
                </c:pt>
                <c:pt idx="493">
                  <c:v>0.10199999999999999</c:v>
                </c:pt>
                <c:pt idx="494">
                  <c:v>0.10199999999999999</c:v>
                </c:pt>
                <c:pt idx="495">
                  <c:v>0.10199999999999999</c:v>
                </c:pt>
                <c:pt idx="496">
                  <c:v>0.10199999999999999</c:v>
                </c:pt>
                <c:pt idx="497">
                  <c:v>0.10199999999999999</c:v>
                </c:pt>
                <c:pt idx="498">
                  <c:v>0.10199999999999999</c:v>
                </c:pt>
                <c:pt idx="499">
                  <c:v>0.10199999999999999</c:v>
                </c:pt>
                <c:pt idx="500">
                  <c:v>0.10199999999999999</c:v>
                </c:pt>
                <c:pt idx="501">
                  <c:v>0.10199999999999999</c:v>
                </c:pt>
                <c:pt idx="502">
                  <c:v>0.10199999999999999</c:v>
                </c:pt>
                <c:pt idx="503">
                  <c:v>0.10199999999999999</c:v>
                </c:pt>
                <c:pt idx="504">
                  <c:v>0.10199999999999999</c:v>
                </c:pt>
                <c:pt idx="505">
                  <c:v>0.10199999999999999</c:v>
                </c:pt>
                <c:pt idx="506">
                  <c:v>0.10199999999999999</c:v>
                </c:pt>
                <c:pt idx="507">
                  <c:v>0.10199999999999999</c:v>
                </c:pt>
                <c:pt idx="508">
                  <c:v>0.10199999999999999</c:v>
                </c:pt>
                <c:pt idx="509">
                  <c:v>0.10199999999999999</c:v>
                </c:pt>
                <c:pt idx="510">
                  <c:v>0.10199999999999999</c:v>
                </c:pt>
                <c:pt idx="511">
                  <c:v>0.10199999999999999</c:v>
                </c:pt>
                <c:pt idx="512">
                  <c:v>0.10199999999999999</c:v>
                </c:pt>
                <c:pt idx="513">
                  <c:v>0.10199999999999999</c:v>
                </c:pt>
                <c:pt idx="514">
                  <c:v>0.10199999999999999</c:v>
                </c:pt>
                <c:pt idx="515">
                  <c:v>0.10199999999999999</c:v>
                </c:pt>
                <c:pt idx="516">
                  <c:v>0.10199999999999999</c:v>
                </c:pt>
                <c:pt idx="517">
                  <c:v>0.10199999999999999</c:v>
                </c:pt>
                <c:pt idx="518">
                  <c:v>0.10199999999999999</c:v>
                </c:pt>
                <c:pt idx="519">
                  <c:v>0.10199999999999999</c:v>
                </c:pt>
                <c:pt idx="520">
                  <c:v>0.10199999999999999</c:v>
                </c:pt>
                <c:pt idx="521">
                  <c:v>0.10199999999999999</c:v>
                </c:pt>
                <c:pt idx="522">
                  <c:v>0.10199999999999999</c:v>
                </c:pt>
                <c:pt idx="523">
                  <c:v>0.10199999999999999</c:v>
                </c:pt>
                <c:pt idx="524">
                  <c:v>0.10199999999999999</c:v>
                </c:pt>
                <c:pt idx="525">
                  <c:v>0.10199999999999999</c:v>
                </c:pt>
                <c:pt idx="526">
                  <c:v>0.10199999999999999</c:v>
                </c:pt>
                <c:pt idx="527">
                  <c:v>0.10199999999999999</c:v>
                </c:pt>
                <c:pt idx="528">
                  <c:v>0.1013</c:v>
                </c:pt>
                <c:pt idx="529">
                  <c:v>0.1013</c:v>
                </c:pt>
                <c:pt idx="530">
                  <c:v>0.1013</c:v>
                </c:pt>
                <c:pt idx="531">
                  <c:v>0.1013</c:v>
                </c:pt>
                <c:pt idx="532">
                  <c:v>0.1013</c:v>
                </c:pt>
                <c:pt idx="533">
                  <c:v>0.1013</c:v>
                </c:pt>
                <c:pt idx="534">
                  <c:v>0.1013</c:v>
                </c:pt>
                <c:pt idx="535">
                  <c:v>0.1013</c:v>
                </c:pt>
                <c:pt idx="536">
                  <c:v>0.1013</c:v>
                </c:pt>
                <c:pt idx="537">
                  <c:v>0.1013</c:v>
                </c:pt>
                <c:pt idx="538">
                  <c:v>0.1013</c:v>
                </c:pt>
                <c:pt idx="539">
                  <c:v>0.1013</c:v>
                </c:pt>
                <c:pt idx="540">
                  <c:v>0.1013</c:v>
                </c:pt>
                <c:pt idx="541">
                  <c:v>0.1013</c:v>
                </c:pt>
                <c:pt idx="542">
                  <c:v>0.1013</c:v>
                </c:pt>
                <c:pt idx="543">
                  <c:v>0.1013</c:v>
                </c:pt>
                <c:pt idx="544">
                  <c:v>0.1013</c:v>
                </c:pt>
                <c:pt idx="545">
                  <c:v>0.1013</c:v>
                </c:pt>
                <c:pt idx="546">
                  <c:v>0.1013</c:v>
                </c:pt>
                <c:pt idx="547">
                  <c:v>0.1013</c:v>
                </c:pt>
                <c:pt idx="548">
                  <c:v>0.1013</c:v>
                </c:pt>
                <c:pt idx="549">
                  <c:v>0.1013</c:v>
                </c:pt>
                <c:pt idx="550">
                  <c:v>0.1013</c:v>
                </c:pt>
                <c:pt idx="551">
                  <c:v>0.1013</c:v>
                </c:pt>
                <c:pt idx="552">
                  <c:v>0.1013</c:v>
                </c:pt>
                <c:pt idx="553">
                  <c:v>0.1013</c:v>
                </c:pt>
                <c:pt idx="554">
                  <c:v>0.1013</c:v>
                </c:pt>
                <c:pt idx="555">
                  <c:v>0.1013</c:v>
                </c:pt>
                <c:pt idx="556">
                  <c:v>0.1013</c:v>
                </c:pt>
                <c:pt idx="557">
                  <c:v>0.1013</c:v>
                </c:pt>
                <c:pt idx="558">
                  <c:v>0.1013</c:v>
                </c:pt>
                <c:pt idx="559">
                  <c:v>0.1013</c:v>
                </c:pt>
                <c:pt idx="560">
                  <c:v>0.1013</c:v>
                </c:pt>
                <c:pt idx="561">
                  <c:v>0.1013</c:v>
                </c:pt>
                <c:pt idx="562">
                  <c:v>0.1013</c:v>
                </c:pt>
                <c:pt idx="563">
                  <c:v>0.1013</c:v>
                </c:pt>
                <c:pt idx="564">
                  <c:v>0.1013</c:v>
                </c:pt>
                <c:pt idx="565">
                  <c:v>0.1013</c:v>
                </c:pt>
                <c:pt idx="566">
                  <c:v>0.1013</c:v>
                </c:pt>
                <c:pt idx="567">
                  <c:v>0.1013</c:v>
                </c:pt>
                <c:pt idx="568">
                  <c:v>0.1013</c:v>
                </c:pt>
                <c:pt idx="569">
                  <c:v>0.1013</c:v>
                </c:pt>
                <c:pt idx="570">
                  <c:v>0.1013</c:v>
                </c:pt>
                <c:pt idx="571">
                  <c:v>0.1013</c:v>
                </c:pt>
                <c:pt idx="572">
                  <c:v>0.1013</c:v>
                </c:pt>
                <c:pt idx="573">
                  <c:v>0.1013</c:v>
                </c:pt>
                <c:pt idx="574">
                  <c:v>0.1013</c:v>
                </c:pt>
                <c:pt idx="575">
                  <c:v>0.1013</c:v>
                </c:pt>
                <c:pt idx="576">
                  <c:v>0.1013</c:v>
                </c:pt>
                <c:pt idx="577">
                  <c:v>0.1013</c:v>
                </c:pt>
                <c:pt idx="578">
                  <c:v>0.1013</c:v>
                </c:pt>
                <c:pt idx="579">
                  <c:v>0.1013</c:v>
                </c:pt>
                <c:pt idx="580">
                  <c:v>0.1013</c:v>
                </c:pt>
                <c:pt idx="581">
                  <c:v>0.1013</c:v>
                </c:pt>
                <c:pt idx="582">
                  <c:v>0.1013</c:v>
                </c:pt>
                <c:pt idx="583">
                  <c:v>0.1013</c:v>
                </c:pt>
                <c:pt idx="584">
                  <c:v>0.1013</c:v>
                </c:pt>
                <c:pt idx="585">
                  <c:v>0.1013</c:v>
                </c:pt>
                <c:pt idx="586">
                  <c:v>0.1013</c:v>
                </c:pt>
                <c:pt idx="587">
                  <c:v>0.1013</c:v>
                </c:pt>
                <c:pt idx="588">
                  <c:v>0.1013</c:v>
                </c:pt>
                <c:pt idx="589">
                  <c:v>0.1013</c:v>
                </c:pt>
                <c:pt idx="590">
                  <c:v>0.1013</c:v>
                </c:pt>
                <c:pt idx="591">
                  <c:v>0.1013</c:v>
                </c:pt>
                <c:pt idx="592">
                  <c:v>0.1013</c:v>
                </c:pt>
                <c:pt idx="593">
                  <c:v>0.1013</c:v>
                </c:pt>
                <c:pt idx="594">
                  <c:v>0.1013</c:v>
                </c:pt>
                <c:pt idx="595">
                  <c:v>0.1013</c:v>
                </c:pt>
                <c:pt idx="596">
                  <c:v>0.1013</c:v>
                </c:pt>
                <c:pt idx="597">
                  <c:v>0.1013</c:v>
                </c:pt>
                <c:pt idx="598">
                  <c:v>0.1013</c:v>
                </c:pt>
                <c:pt idx="599">
                  <c:v>0.1013</c:v>
                </c:pt>
                <c:pt idx="600">
                  <c:v>0.1013</c:v>
                </c:pt>
                <c:pt idx="601">
                  <c:v>0.1013</c:v>
                </c:pt>
                <c:pt idx="602">
                  <c:v>0.1013</c:v>
                </c:pt>
                <c:pt idx="603">
                  <c:v>0.1013</c:v>
                </c:pt>
                <c:pt idx="604">
                  <c:v>0.1013</c:v>
                </c:pt>
                <c:pt idx="605">
                  <c:v>0.1013</c:v>
                </c:pt>
                <c:pt idx="606">
                  <c:v>0.1013</c:v>
                </c:pt>
                <c:pt idx="607">
                  <c:v>0.1013</c:v>
                </c:pt>
                <c:pt idx="608">
                  <c:v>0.1013</c:v>
                </c:pt>
                <c:pt idx="609">
                  <c:v>0.1013</c:v>
                </c:pt>
                <c:pt idx="610">
                  <c:v>0.1013</c:v>
                </c:pt>
                <c:pt idx="611">
                  <c:v>0.1013</c:v>
                </c:pt>
                <c:pt idx="612">
                  <c:v>0.1013</c:v>
                </c:pt>
                <c:pt idx="613">
                  <c:v>0.1013</c:v>
                </c:pt>
                <c:pt idx="614">
                  <c:v>0.1013</c:v>
                </c:pt>
                <c:pt idx="615">
                  <c:v>0.1013</c:v>
                </c:pt>
                <c:pt idx="616">
                  <c:v>0.1013</c:v>
                </c:pt>
                <c:pt idx="617">
                  <c:v>0.1013</c:v>
                </c:pt>
                <c:pt idx="618">
                  <c:v>0.1013</c:v>
                </c:pt>
                <c:pt idx="619">
                  <c:v>0.1013</c:v>
                </c:pt>
                <c:pt idx="620">
                  <c:v>0.1013</c:v>
                </c:pt>
                <c:pt idx="621">
                  <c:v>0.1013</c:v>
                </c:pt>
                <c:pt idx="622">
                  <c:v>0.1013</c:v>
                </c:pt>
                <c:pt idx="623">
                  <c:v>0.1013</c:v>
                </c:pt>
                <c:pt idx="624">
                  <c:v>0.1013</c:v>
                </c:pt>
                <c:pt idx="625">
                  <c:v>0.1013</c:v>
                </c:pt>
                <c:pt idx="626">
                  <c:v>0.1013</c:v>
                </c:pt>
                <c:pt idx="627">
                  <c:v>0.1013</c:v>
                </c:pt>
                <c:pt idx="628">
                  <c:v>0.1013</c:v>
                </c:pt>
                <c:pt idx="629">
                  <c:v>0.1013</c:v>
                </c:pt>
                <c:pt idx="630">
                  <c:v>0.1013</c:v>
                </c:pt>
                <c:pt idx="631">
                  <c:v>0.1013</c:v>
                </c:pt>
                <c:pt idx="632">
                  <c:v>0.1013</c:v>
                </c:pt>
                <c:pt idx="633">
                  <c:v>0.1013</c:v>
                </c:pt>
                <c:pt idx="634">
                  <c:v>0.1013</c:v>
                </c:pt>
                <c:pt idx="635">
                  <c:v>0.1013</c:v>
                </c:pt>
                <c:pt idx="636">
                  <c:v>0.1013</c:v>
                </c:pt>
                <c:pt idx="637">
                  <c:v>0.1013</c:v>
                </c:pt>
                <c:pt idx="638">
                  <c:v>0.1013</c:v>
                </c:pt>
                <c:pt idx="639">
                  <c:v>0.1013</c:v>
                </c:pt>
                <c:pt idx="640">
                  <c:v>0.1013</c:v>
                </c:pt>
                <c:pt idx="641">
                  <c:v>0.1013</c:v>
                </c:pt>
                <c:pt idx="642">
                  <c:v>0.1013</c:v>
                </c:pt>
                <c:pt idx="643">
                  <c:v>0.1013</c:v>
                </c:pt>
                <c:pt idx="644">
                  <c:v>0.1013</c:v>
                </c:pt>
                <c:pt idx="645">
                  <c:v>0.1013</c:v>
                </c:pt>
                <c:pt idx="646">
                  <c:v>0.1013</c:v>
                </c:pt>
                <c:pt idx="647">
                  <c:v>0.1013</c:v>
                </c:pt>
                <c:pt idx="648">
                  <c:v>0.1013</c:v>
                </c:pt>
                <c:pt idx="649">
                  <c:v>0.1013</c:v>
                </c:pt>
                <c:pt idx="650">
                  <c:v>0.1013</c:v>
                </c:pt>
                <c:pt idx="651">
                  <c:v>0.1013</c:v>
                </c:pt>
                <c:pt idx="652">
                  <c:v>0.1013</c:v>
                </c:pt>
                <c:pt idx="653">
                  <c:v>0.1013</c:v>
                </c:pt>
                <c:pt idx="654">
                  <c:v>0.1013</c:v>
                </c:pt>
                <c:pt idx="655">
                  <c:v>0.1013</c:v>
                </c:pt>
                <c:pt idx="656">
                  <c:v>0.1013</c:v>
                </c:pt>
                <c:pt idx="657">
                  <c:v>0.1013</c:v>
                </c:pt>
                <c:pt idx="658">
                  <c:v>0.1013</c:v>
                </c:pt>
                <c:pt idx="659">
                  <c:v>0.1013</c:v>
                </c:pt>
                <c:pt idx="660">
                  <c:v>0.1013</c:v>
                </c:pt>
                <c:pt idx="661">
                  <c:v>0.1013</c:v>
                </c:pt>
                <c:pt idx="662">
                  <c:v>0.1013</c:v>
                </c:pt>
                <c:pt idx="663">
                  <c:v>0.1013</c:v>
                </c:pt>
                <c:pt idx="664">
                  <c:v>0.1013</c:v>
                </c:pt>
                <c:pt idx="665">
                  <c:v>0.1013</c:v>
                </c:pt>
                <c:pt idx="666">
                  <c:v>0.1013</c:v>
                </c:pt>
                <c:pt idx="667">
                  <c:v>0.1013</c:v>
                </c:pt>
                <c:pt idx="668">
                  <c:v>0.1013</c:v>
                </c:pt>
                <c:pt idx="669">
                  <c:v>0.1013</c:v>
                </c:pt>
                <c:pt idx="670">
                  <c:v>0.1013</c:v>
                </c:pt>
                <c:pt idx="671">
                  <c:v>0.1013</c:v>
                </c:pt>
                <c:pt idx="672">
                  <c:v>0.1013</c:v>
                </c:pt>
                <c:pt idx="673">
                  <c:v>0.1013</c:v>
                </c:pt>
                <c:pt idx="674">
                  <c:v>0.1013</c:v>
                </c:pt>
                <c:pt idx="675">
                  <c:v>0.1013</c:v>
                </c:pt>
                <c:pt idx="676">
                  <c:v>0.1013</c:v>
                </c:pt>
                <c:pt idx="677">
                  <c:v>0.1013</c:v>
                </c:pt>
                <c:pt idx="678">
                  <c:v>0.1013</c:v>
                </c:pt>
                <c:pt idx="679">
                  <c:v>0.1013</c:v>
                </c:pt>
                <c:pt idx="680">
                  <c:v>0.1013</c:v>
                </c:pt>
                <c:pt idx="681">
                  <c:v>0.1013</c:v>
                </c:pt>
                <c:pt idx="682">
                  <c:v>0.1013</c:v>
                </c:pt>
                <c:pt idx="683">
                  <c:v>0.1013</c:v>
                </c:pt>
                <c:pt idx="684">
                  <c:v>0.1013</c:v>
                </c:pt>
                <c:pt idx="685">
                  <c:v>0.1013</c:v>
                </c:pt>
                <c:pt idx="686">
                  <c:v>0.1013</c:v>
                </c:pt>
                <c:pt idx="687">
                  <c:v>0.1013</c:v>
                </c:pt>
                <c:pt idx="688">
                  <c:v>0.1013</c:v>
                </c:pt>
                <c:pt idx="689">
                  <c:v>0.1013</c:v>
                </c:pt>
                <c:pt idx="690">
                  <c:v>0.1013</c:v>
                </c:pt>
                <c:pt idx="691">
                  <c:v>0.1013</c:v>
                </c:pt>
                <c:pt idx="692">
                  <c:v>0.1013</c:v>
                </c:pt>
                <c:pt idx="693">
                  <c:v>0.1013</c:v>
                </c:pt>
                <c:pt idx="694">
                  <c:v>0.1013</c:v>
                </c:pt>
                <c:pt idx="695">
                  <c:v>0.1013</c:v>
                </c:pt>
                <c:pt idx="696">
                  <c:v>0.1013</c:v>
                </c:pt>
                <c:pt idx="697">
                  <c:v>0.1013</c:v>
                </c:pt>
                <c:pt idx="698">
                  <c:v>0.1013</c:v>
                </c:pt>
                <c:pt idx="699">
                  <c:v>0.1013</c:v>
                </c:pt>
                <c:pt idx="700">
                  <c:v>0.1013</c:v>
                </c:pt>
                <c:pt idx="701">
                  <c:v>0.1013</c:v>
                </c:pt>
                <c:pt idx="702">
                  <c:v>0.1013</c:v>
                </c:pt>
                <c:pt idx="703">
                  <c:v>0.1013</c:v>
                </c:pt>
                <c:pt idx="704">
                  <c:v>0.1013</c:v>
                </c:pt>
                <c:pt idx="705">
                  <c:v>0.1013</c:v>
                </c:pt>
                <c:pt idx="706">
                  <c:v>0.1013</c:v>
                </c:pt>
                <c:pt idx="707">
                  <c:v>0.1013</c:v>
                </c:pt>
                <c:pt idx="708">
                  <c:v>0.1013</c:v>
                </c:pt>
                <c:pt idx="709">
                  <c:v>0.1013</c:v>
                </c:pt>
                <c:pt idx="710">
                  <c:v>0.1013</c:v>
                </c:pt>
                <c:pt idx="711">
                  <c:v>0.1013</c:v>
                </c:pt>
                <c:pt idx="712">
                  <c:v>0.1013</c:v>
                </c:pt>
                <c:pt idx="713">
                  <c:v>0.1013</c:v>
                </c:pt>
                <c:pt idx="714">
                  <c:v>0.1013</c:v>
                </c:pt>
                <c:pt idx="715">
                  <c:v>0.1013</c:v>
                </c:pt>
                <c:pt idx="716">
                  <c:v>0.1013</c:v>
                </c:pt>
                <c:pt idx="717">
                  <c:v>0.1013</c:v>
                </c:pt>
                <c:pt idx="718">
                  <c:v>0.1013</c:v>
                </c:pt>
                <c:pt idx="719">
                  <c:v>0.1013</c:v>
                </c:pt>
                <c:pt idx="720">
                  <c:v>0.1013</c:v>
                </c:pt>
                <c:pt idx="721">
                  <c:v>0.1013</c:v>
                </c:pt>
                <c:pt idx="722">
                  <c:v>0.1013</c:v>
                </c:pt>
                <c:pt idx="723">
                  <c:v>0.1013</c:v>
                </c:pt>
                <c:pt idx="724">
                  <c:v>0.1013</c:v>
                </c:pt>
                <c:pt idx="725">
                  <c:v>0.1013</c:v>
                </c:pt>
                <c:pt idx="726">
                  <c:v>0.1013</c:v>
                </c:pt>
                <c:pt idx="727">
                  <c:v>0.1013</c:v>
                </c:pt>
                <c:pt idx="728">
                  <c:v>0.1013</c:v>
                </c:pt>
                <c:pt idx="729">
                  <c:v>0.1013</c:v>
                </c:pt>
                <c:pt idx="730">
                  <c:v>0.1013</c:v>
                </c:pt>
                <c:pt idx="731">
                  <c:v>0.1013</c:v>
                </c:pt>
                <c:pt idx="732">
                  <c:v>0.1013</c:v>
                </c:pt>
                <c:pt idx="733">
                  <c:v>0.1013</c:v>
                </c:pt>
                <c:pt idx="734">
                  <c:v>0.1013</c:v>
                </c:pt>
                <c:pt idx="735">
                  <c:v>0.1013</c:v>
                </c:pt>
                <c:pt idx="736">
                  <c:v>0.1013</c:v>
                </c:pt>
                <c:pt idx="737">
                  <c:v>0.1013</c:v>
                </c:pt>
                <c:pt idx="738">
                  <c:v>0.1013</c:v>
                </c:pt>
                <c:pt idx="739">
                  <c:v>0.1013</c:v>
                </c:pt>
                <c:pt idx="740">
                  <c:v>0.1013</c:v>
                </c:pt>
                <c:pt idx="741">
                  <c:v>0.1013</c:v>
                </c:pt>
                <c:pt idx="742">
                  <c:v>0.1013</c:v>
                </c:pt>
                <c:pt idx="743">
                  <c:v>0.1013</c:v>
                </c:pt>
                <c:pt idx="744">
                  <c:v>0.1013</c:v>
                </c:pt>
                <c:pt idx="745">
                  <c:v>0.1013</c:v>
                </c:pt>
                <c:pt idx="746">
                  <c:v>0.1013</c:v>
                </c:pt>
                <c:pt idx="747">
                  <c:v>0.1013</c:v>
                </c:pt>
                <c:pt idx="748">
                  <c:v>0.1013</c:v>
                </c:pt>
                <c:pt idx="749">
                  <c:v>0.1013</c:v>
                </c:pt>
                <c:pt idx="750">
                  <c:v>0.1013</c:v>
                </c:pt>
                <c:pt idx="751">
                  <c:v>0.1013</c:v>
                </c:pt>
                <c:pt idx="752">
                  <c:v>0.1013</c:v>
                </c:pt>
                <c:pt idx="753">
                  <c:v>0.1013</c:v>
                </c:pt>
                <c:pt idx="754">
                  <c:v>0.1013</c:v>
                </c:pt>
                <c:pt idx="755">
                  <c:v>0.1013</c:v>
                </c:pt>
                <c:pt idx="756">
                  <c:v>0.1013</c:v>
                </c:pt>
                <c:pt idx="757">
                  <c:v>0.1013</c:v>
                </c:pt>
                <c:pt idx="758">
                  <c:v>0.1013</c:v>
                </c:pt>
                <c:pt idx="759">
                  <c:v>0.1013</c:v>
                </c:pt>
                <c:pt idx="760">
                  <c:v>0.1013</c:v>
                </c:pt>
                <c:pt idx="761">
                  <c:v>0.1013</c:v>
                </c:pt>
                <c:pt idx="762">
                  <c:v>0.1013</c:v>
                </c:pt>
                <c:pt idx="763">
                  <c:v>0.1013</c:v>
                </c:pt>
                <c:pt idx="764">
                  <c:v>0.1013</c:v>
                </c:pt>
                <c:pt idx="765">
                  <c:v>0.1013</c:v>
                </c:pt>
                <c:pt idx="766">
                  <c:v>0.1013</c:v>
                </c:pt>
                <c:pt idx="767">
                  <c:v>0.1013</c:v>
                </c:pt>
                <c:pt idx="768">
                  <c:v>0.1013</c:v>
                </c:pt>
                <c:pt idx="769">
                  <c:v>0.1013</c:v>
                </c:pt>
                <c:pt idx="770">
                  <c:v>0.1013</c:v>
                </c:pt>
                <c:pt idx="771">
                  <c:v>0.1013</c:v>
                </c:pt>
                <c:pt idx="772">
                  <c:v>0.1013</c:v>
                </c:pt>
                <c:pt idx="773">
                  <c:v>0.1013</c:v>
                </c:pt>
                <c:pt idx="774">
                  <c:v>0.1013</c:v>
                </c:pt>
                <c:pt idx="775">
                  <c:v>0.1013</c:v>
                </c:pt>
                <c:pt idx="776">
                  <c:v>0.1013</c:v>
                </c:pt>
                <c:pt idx="777">
                  <c:v>0.1013</c:v>
                </c:pt>
                <c:pt idx="778">
                  <c:v>0.1013</c:v>
                </c:pt>
                <c:pt idx="779">
                  <c:v>0.1013</c:v>
                </c:pt>
                <c:pt idx="780">
                  <c:v>0.1013</c:v>
                </c:pt>
                <c:pt idx="781">
                  <c:v>0.1013</c:v>
                </c:pt>
                <c:pt idx="782">
                  <c:v>0.1013</c:v>
                </c:pt>
                <c:pt idx="783">
                  <c:v>0.1013</c:v>
                </c:pt>
                <c:pt idx="784">
                  <c:v>0.1013</c:v>
                </c:pt>
                <c:pt idx="785">
                  <c:v>0.1013</c:v>
                </c:pt>
                <c:pt idx="786">
                  <c:v>0.1013</c:v>
                </c:pt>
                <c:pt idx="787">
                  <c:v>0.1013</c:v>
                </c:pt>
                <c:pt idx="788">
                  <c:v>0.1013</c:v>
                </c:pt>
                <c:pt idx="789">
                  <c:v>0.1013</c:v>
                </c:pt>
                <c:pt idx="790">
                  <c:v>0.1013</c:v>
                </c:pt>
                <c:pt idx="791">
                  <c:v>0.1013</c:v>
                </c:pt>
                <c:pt idx="792">
                  <c:v>0.1013</c:v>
                </c:pt>
                <c:pt idx="793">
                  <c:v>0.1013</c:v>
                </c:pt>
                <c:pt idx="794">
                  <c:v>0.1013</c:v>
                </c:pt>
                <c:pt idx="795">
                  <c:v>0.1013</c:v>
                </c:pt>
                <c:pt idx="796">
                  <c:v>0.1013</c:v>
                </c:pt>
                <c:pt idx="797">
                  <c:v>0.1013</c:v>
                </c:pt>
                <c:pt idx="798">
                  <c:v>0.1013</c:v>
                </c:pt>
                <c:pt idx="799">
                  <c:v>0.1013</c:v>
                </c:pt>
                <c:pt idx="800">
                  <c:v>0.1013</c:v>
                </c:pt>
                <c:pt idx="801">
                  <c:v>0.1013</c:v>
                </c:pt>
                <c:pt idx="802">
                  <c:v>0.1013</c:v>
                </c:pt>
                <c:pt idx="803">
                  <c:v>0.1013</c:v>
                </c:pt>
                <c:pt idx="804">
                  <c:v>0.1013</c:v>
                </c:pt>
                <c:pt idx="805">
                  <c:v>0.1013</c:v>
                </c:pt>
                <c:pt idx="806">
                  <c:v>0.1013</c:v>
                </c:pt>
                <c:pt idx="807">
                  <c:v>0.1013</c:v>
                </c:pt>
                <c:pt idx="808">
                  <c:v>0.1013</c:v>
                </c:pt>
                <c:pt idx="809">
                  <c:v>0.1013</c:v>
                </c:pt>
                <c:pt idx="810">
                  <c:v>0.1013</c:v>
                </c:pt>
                <c:pt idx="811">
                  <c:v>0.1013</c:v>
                </c:pt>
                <c:pt idx="812">
                  <c:v>0.1013</c:v>
                </c:pt>
                <c:pt idx="813">
                  <c:v>0.1013</c:v>
                </c:pt>
                <c:pt idx="814">
                  <c:v>0.1013</c:v>
                </c:pt>
                <c:pt idx="815">
                  <c:v>0.1013</c:v>
                </c:pt>
                <c:pt idx="816">
                  <c:v>0.1013</c:v>
                </c:pt>
                <c:pt idx="817">
                  <c:v>0.1013</c:v>
                </c:pt>
                <c:pt idx="818">
                  <c:v>0.1013</c:v>
                </c:pt>
                <c:pt idx="819">
                  <c:v>0.1013</c:v>
                </c:pt>
                <c:pt idx="820">
                  <c:v>0.1013</c:v>
                </c:pt>
                <c:pt idx="821">
                  <c:v>0.1013</c:v>
                </c:pt>
                <c:pt idx="822">
                  <c:v>0.1013</c:v>
                </c:pt>
                <c:pt idx="823">
                  <c:v>0.1013</c:v>
                </c:pt>
                <c:pt idx="824">
                  <c:v>0.1013</c:v>
                </c:pt>
                <c:pt idx="825">
                  <c:v>0.1013</c:v>
                </c:pt>
                <c:pt idx="826">
                  <c:v>0.1013</c:v>
                </c:pt>
                <c:pt idx="827">
                  <c:v>0.1013</c:v>
                </c:pt>
                <c:pt idx="828">
                  <c:v>0.1013</c:v>
                </c:pt>
                <c:pt idx="829">
                  <c:v>0.1013</c:v>
                </c:pt>
                <c:pt idx="830">
                  <c:v>0.1013</c:v>
                </c:pt>
                <c:pt idx="831">
                  <c:v>0.1013</c:v>
                </c:pt>
                <c:pt idx="832">
                  <c:v>0.1013</c:v>
                </c:pt>
                <c:pt idx="833">
                  <c:v>0.1013</c:v>
                </c:pt>
                <c:pt idx="834">
                  <c:v>0.1013</c:v>
                </c:pt>
                <c:pt idx="835">
                  <c:v>0.1013</c:v>
                </c:pt>
                <c:pt idx="836">
                  <c:v>0.1013</c:v>
                </c:pt>
                <c:pt idx="837">
                  <c:v>0.1013</c:v>
                </c:pt>
                <c:pt idx="838">
                  <c:v>0.1013</c:v>
                </c:pt>
                <c:pt idx="839">
                  <c:v>0.1013</c:v>
                </c:pt>
                <c:pt idx="840">
                  <c:v>0.1013</c:v>
                </c:pt>
                <c:pt idx="841">
                  <c:v>0.1013</c:v>
                </c:pt>
                <c:pt idx="842">
                  <c:v>0.1013</c:v>
                </c:pt>
                <c:pt idx="843">
                  <c:v>0.1013</c:v>
                </c:pt>
                <c:pt idx="844">
                  <c:v>0.1013</c:v>
                </c:pt>
                <c:pt idx="845">
                  <c:v>0.1013</c:v>
                </c:pt>
                <c:pt idx="846">
                  <c:v>0.1013</c:v>
                </c:pt>
                <c:pt idx="847">
                  <c:v>0.1013</c:v>
                </c:pt>
                <c:pt idx="848">
                  <c:v>0.1013</c:v>
                </c:pt>
                <c:pt idx="849">
                  <c:v>0.1013</c:v>
                </c:pt>
                <c:pt idx="850">
                  <c:v>0.1013</c:v>
                </c:pt>
                <c:pt idx="851">
                  <c:v>0.1013</c:v>
                </c:pt>
                <c:pt idx="852">
                  <c:v>0.1013</c:v>
                </c:pt>
                <c:pt idx="853">
                  <c:v>0.1013</c:v>
                </c:pt>
                <c:pt idx="854">
                  <c:v>0.1013</c:v>
                </c:pt>
                <c:pt idx="855">
                  <c:v>0.1013</c:v>
                </c:pt>
                <c:pt idx="856">
                  <c:v>0.1013</c:v>
                </c:pt>
                <c:pt idx="857">
                  <c:v>0.1013</c:v>
                </c:pt>
                <c:pt idx="858">
                  <c:v>0.1013</c:v>
                </c:pt>
                <c:pt idx="859">
                  <c:v>0.1013</c:v>
                </c:pt>
                <c:pt idx="860">
                  <c:v>0.1013</c:v>
                </c:pt>
                <c:pt idx="861">
                  <c:v>0.1013</c:v>
                </c:pt>
                <c:pt idx="862">
                  <c:v>0.1013</c:v>
                </c:pt>
                <c:pt idx="863">
                  <c:v>0.1013</c:v>
                </c:pt>
                <c:pt idx="864">
                  <c:v>0.1013</c:v>
                </c:pt>
                <c:pt idx="865">
                  <c:v>0.1013</c:v>
                </c:pt>
                <c:pt idx="866">
                  <c:v>0.1013</c:v>
                </c:pt>
                <c:pt idx="867">
                  <c:v>0.1013</c:v>
                </c:pt>
                <c:pt idx="868">
                  <c:v>0.1013</c:v>
                </c:pt>
                <c:pt idx="869">
                  <c:v>0.1013</c:v>
                </c:pt>
                <c:pt idx="870">
                  <c:v>0.1013</c:v>
                </c:pt>
                <c:pt idx="871">
                  <c:v>0.1013</c:v>
                </c:pt>
                <c:pt idx="872">
                  <c:v>0.1013</c:v>
                </c:pt>
                <c:pt idx="873">
                  <c:v>0.1013</c:v>
                </c:pt>
                <c:pt idx="874">
                  <c:v>0.1013</c:v>
                </c:pt>
                <c:pt idx="875">
                  <c:v>0.1013</c:v>
                </c:pt>
                <c:pt idx="876">
                  <c:v>0.1013</c:v>
                </c:pt>
                <c:pt idx="877">
                  <c:v>0.1013</c:v>
                </c:pt>
                <c:pt idx="878">
                  <c:v>0.1013</c:v>
                </c:pt>
                <c:pt idx="879">
                  <c:v>0.1013</c:v>
                </c:pt>
                <c:pt idx="880">
                  <c:v>0.1013</c:v>
                </c:pt>
                <c:pt idx="881">
                  <c:v>0.1013</c:v>
                </c:pt>
                <c:pt idx="882">
                  <c:v>0.1013</c:v>
                </c:pt>
                <c:pt idx="883">
                  <c:v>0.1013</c:v>
                </c:pt>
                <c:pt idx="884">
                  <c:v>0.1013</c:v>
                </c:pt>
                <c:pt idx="885">
                  <c:v>0.1013</c:v>
                </c:pt>
                <c:pt idx="886">
                  <c:v>0.1013</c:v>
                </c:pt>
                <c:pt idx="887">
                  <c:v>0.1013</c:v>
                </c:pt>
                <c:pt idx="888">
                  <c:v>0.1013</c:v>
                </c:pt>
                <c:pt idx="889">
                  <c:v>0.1013</c:v>
                </c:pt>
                <c:pt idx="890">
                  <c:v>0.1013</c:v>
                </c:pt>
                <c:pt idx="891">
                  <c:v>0.1013</c:v>
                </c:pt>
                <c:pt idx="892">
                  <c:v>0.1013</c:v>
                </c:pt>
                <c:pt idx="893">
                  <c:v>0.1013</c:v>
                </c:pt>
                <c:pt idx="894">
                  <c:v>0.1013</c:v>
                </c:pt>
                <c:pt idx="895">
                  <c:v>0.1013</c:v>
                </c:pt>
                <c:pt idx="896">
                  <c:v>0.1013</c:v>
                </c:pt>
                <c:pt idx="897">
                  <c:v>0.1013</c:v>
                </c:pt>
                <c:pt idx="898">
                  <c:v>0.1013</c:v>
                </c:pt>
                <c:pt idx="899">
                  <c:v>0.1013</c:v>
                </c:pt>
                <c:pt idx="900">
                  <c:v>0.1013</c:v>
                </c:pt>
                <c:pt idx="901">
                  <c:v>0.1013</c:v>
                </c:pt>
                <c:pt idx="902">
                  <c:v>0.1013</c:v>
                </c:pt>
                <c:pt idx="903">
                  <c:v>0.1013</c:v>
                </c:pt>
                <c:pt idx="904">
                  <c:v>0.1013</c:v>
                </c:pt>
                <c:pt idx="905">
                  <c:v>0.1013</c:v>
                </c:pt>
                <c:pt idx="906">
                  <c:v>0.1013</c:v>
                </c:pt>
                <c:pt idx="907">
                  <c:v>0.1013</c:v>
                </c:pt>
                <c:pt idx="908">
                  <c:v>0.1013</c:v>
                </c:pt>
                <c:pt idx="909">
                  <c:v>0.1013</c:v>
                </c:pt>
                <c:pt idx="910">
                  <c:v>0.1013</c:v>
                </c:pt>
                <c:pt idx="911">
                  <c:v>0.1013</c:v>
                </c:pt>
                <c:pt idx="912">
                  <c:v>0.1013</c:v>
                </c:pt>
                <c:pt idx="913">
                  <c:v>0.1013</c:v>
                </c:pt>
                <c:pt idx="914">
                  <c:v>0.1013</c:v>
                </c:pt>
                <c:pt idx="915">
                  <c:v>0.1013</c:v>
                </c:pt>
                <c:pt idx="916">
                  <c:v>0.1013</c:v>
                </c:pt>
                <c:pt idx="917">
                  <c:v>0.1013</c:v>
                </c:pt>
                <c:pt idx="918">
                  <c:v>0.1013</c:v>
                </c:pt>
                <c:pt idx="919">
                  <c:v>0.1013</c:v>
                </c:pt>
                <c:pt idx="920">
                  <c:v>0.1013</c:v>
                </c:pt>
                <c:pt idx="921">
                  <c:v>0.1013</c:v>
                </c:pt>
                <c:pt idx="922">
                  <c:v>0.1013</c:v>
                </c:pt>
                <c:pt idx="923">
                  <c:v>0.1013</c:v>
                </c:pt>
                <c:pt idx="924">
                  <c:v>0.1013</c:v>
                </c:pt>
                <c:pt idx="925">
                  <c:v>0.1013</c:v>
                </c:pt>
                <c:pt idx="926">
                  <c:v>0.1013</c:v>
                </c:pt>
                <c:pt idx="927">
                  <c:v>0.1013</c:v>
                </c:pt>
                <c:pt idx="928">
                  <c:v>0.1013</c:v>
                </c:pt>
                <c:pt idx="929">
                  <c:v>0.1013</c:v>
                </c:pt>
                <c:pt idx="930">
                  <c:v>0.1013</c:v>
                </c:pt>
                <c:pt idx="931">
                  <c:v>0.1013</c:v>
                </c:pt>
                <c:pt idx="932">
                  <c:v>0.1013</c:v>
                </c:pt>
                <c:pt idx="933">
                  <c:v>0.1013</c:v>
                </c:pt>
                <c:pt idx="934">
                  <c:v>0.1013</c:v>
                </c:pt>
                <c:pt idx="935">
                  <c:v>0.1013</c:v>
                </c:pt>
                <c:pt idx="936">
                  <c:v>0.1013</c:v>
                </c:pt>
                <c:pt idx="937">
                  <c:v>0.1013</c:v>
                </c:pt>
                <c:pt idx="938">
                  <c:v>0.1013</c:v>
                </c:pt>
                <c:pt idx="939">
                  <c:v>0.1013</c:v>
                </c:pt>
                <c:pt idx="940">
                  <c:v>0.1013</c:v>
                </c:pt>
                <c:pt idx="941">
                  <c:v>0.1013</c:v>
                </c:pt>
                <c:pt idx="942">
                  <c:v>0.1013</c:v>
                </c:pt>
                <c:pt idx="943">
                  <c:v>0.1013</c:v>
                </c:pt>
                <c:pt idx="944">
                  <c:v>0.1013</c:v>
                </c:pt>
                <c:pt idx="945">
                  <c:v>0.1013</c:v>
                </c:pt>
                <c:pt idx="946">
                  <c:v>0.1013</c:v>
                </c:pt>
                <c:pt idx="947">
                  <c:v>0.1013</c:v>
                </c:pt>
                <c:pt idx="948">
                  <c:v>0.1013</c:v>
                </c:pt>
                <c:pt idx="949">
                  <c:v>0.1013</c:v>
                </c:pt>
                <c:pt idx="950">
                  <c:v>0.1013</c:v>
                </c:pt>
                <c:pt idx="951">
                  <c:v>0.1013</c:v>
                </c:pt>
                <c:pt idx="952">
                  <c:v>0.1013</c:v>
                </c:pt>
                <c:pt idx="953">
                  <c:v>0.1013</c:v>
                </c:pt>
                <c:pt idx="954">
                  <c:v>0.1013</c:v>
                </c:pt>
                <c:pt idx="955">
                  <c:v>0.1013</c:v>
                </c:pt>
                <c:pt idx="956">
                  <c:v>0.1013</c:v>
                </c:pt>
                <c:pt idx="957">
                  <c:v>0.1013</c:v>
                </c:pt>
                <c:pt idx="958">
                  <c:v>0.1013</c:v>
                </c:pt>
                <c:pt idx="959">
                  <c:v>0.1013</c:v>
                </c:pt>
                <c:pt idx="960">
                  <c:v>0.1013</c:v>
                </c:pt>
                <c:pt idx="961">
                  <c:v>0.1013</c:v>
                </c:pt>
                <c:pt idx="962">
                  <c:v>0.1013</c:v>
                </c:pt>
                <c:pt idx="963">
                  <c:v>0.1013</c:v>
                </c:pt>
                <c:pt idx="964">
                  <c:v>0.1013</c:v>
                </c:pt>
                <c:pt idx="965">
                  <c:v>0.1013</c:v>
                </c:pt>
                <c:pt idx="966">
                  <c:v>0.1013</c:v>
                </c:pt>
                <c:pt idx="967">
                  <c:v>0.1013</c:v>
                </c:pt>
                <c:pt idx="968">
                  <c:v>0.1013</c:v>
                </c:pt>
                <c:pt idx="969">
                  <c:v>0.1013</c:v>
                </c:pt>
                <c:pt idx="970">
                  <c:v>0.1013</c:v>
                </c:pt>
                <c:pt idx="971">
                  <c:v>0.1013</c:v>
                </c:pt>
                <c:pt idx="972">
                  <c:v>0.1013</c:v>
                </c:pt>
                <c:pt idx="973">
                  <c:v>0.1013</c:v>
                </c:pt>
                <c:pt idx="974">
                  <c:v>0.1013</c:v>
                </c:pt>
                <c:pt idx="975">
                  <c:v>0.1013</c:v>
                </c:pt>
                <c:pt idx="976">
                  <c:v>0.1013</c:v>
                </c:pt>
                <c:pt idx="977">
                  <c:v>0.1013</c:v>
                </c:pt>
                <c:pt idx="978">
                  <c:v>0.1013</c:v>
                </c:pt>
                <c:pt idx="979">
                  <c:v>0.1013</c:v>
                </c:pt>
                <c:pt idx="980">
                  <c:v>0.1013</c:v>
                </c:pt>
                <c:pt idx="981">
                  <c:v>0.1013</c:v>
                </c:pt>
                <c:pt idx="982">
                  <c:v>0.1013</c:v>
                </c:pt>
                <c:pt idx="983">
                  <c:v>0.1013</c:v>
                </c:pt>
                <c:pt idx="984">
                  <c:v>0.1013</c:v>
                </c:pt>
                <c:pt idx="985">
                  <c:v>0.1013</c:v>
                </c:pt>
                <c:pt idx="986">
                  <c:v>0.1013</c:v>
                </c:pt>
                <c:pt idx="987">
                  <c:v>0.1013</c:v>
                </c:pt>
                <c:pt idx="988">
                  <c:v>0.1013</c:v>
                </c:pt>
                <c:pt idx="989">
                  <c:v>0.1013</c:v>
                </c:pt>
                <c:pt idx="990">
                  <c:v>0.1013</c:v>
                </c:pt>
                <c:pt idx="991">
                  <c:v>0.1013</c:v>
                </c:pt>
                <c:pt idx="992">
                  <c:v>0.1013</c:v>
                </c:pt>
                <c:pt idx="993">
                  <c:v>0.1013</c:v>
                </c:pt>
                <c:pt idx="994">
                  <c:v>0.1013</c:v>
                </c:pt>
                <c:pt idx="995">
                  <c:v>0.1013</c:v>
                </c:pt>
                <c:pt idx="996">
                  <c:v>0.1013</c:v>
                </c:pt>
                <c:pt idx="997">
                  <c:v>0.1013</c:v>
                </c:pt>
                <c:pt idx="998">
                  <c:v>0.1013</c:v>
                </c:pt>
                <c:pt idx="999">
                  <c:v>0.1013</c:v>
                </c:pt>
                <c:pt idx="1000">
                  <c:v>0.1013</c:v>
                </c:pt>
                <c:pt idx="1001">
                  <c:v>0.1013</c:v>
                </c:pt>
                <c:pt idx="1002">
                  <c:v>0.1013</c:v>
                </c:pt>
                <c:pt idx="1003">
                  <c:v>0.1013</c:v>
                </c:pt>
                <c:pt idx="1004">
                  <c:v>0.1013</c:v>
                </c:pt>
                <c:pt idx="1005">
                  <c:v>0.1013</c:v>
                </c:pt>
                <c:pt idx="1006">
                  <c:v>0.1013</c:v>
                </c:pt>
                <c:pt idx="1007">
                  <c:v>0.1013</c:v>
                </c:pt>
                <c:pt idx="1008">
                  <c:v>0.1013</c:v>
                </c:pt>
                <c:pt idx="1009">
                  <c:v>0.1013</c:v>
                </c:pt>
                <c:pt idx="1010">
                  <c:v>0.1013</c:v>
                </c:pt>
                <c:pt idx="1011">
                  <c:v>0.1013</c:v>
                </c:pt>
                <c:pt idx="1012">
                  <c:v>0.1013</c:v>
                </c:pt>
                <c:pt idx="1013">
                  <c:v>0.1013</c:v>
                </c:pt>
                <c:pt idx="1014">
                  <c:v>0.1013</c:v>
                </c:pt>
                <c:pt idx="1015">
                  <c:v>0.1013</c:v>
                </c:pt>
                <c:pt idx="1016">
                  <c:v>0.1013</c:v>
                </c:pt>
                <c:pt idx="1017">
                  <c:v>0.1013</c:v>
                </c:pt>
                <c:pt idx="1018">
                  <c:v>0.1013</c:v>
                </c:pt>
                <c:pt idx="1019">
                  <c:v>0.1013</c:v>
                </c:pt>
                <c:pt idx="1020">
                  <c:v>0.1013</c:v>
                </c:pt>
                <c:pt idx="1021">
                  <c:v>0.1013</c:v>
                </c:pt>
                <c:pt idx="1022">
                  <c:v>0.1013</c:v>
                </c:pt>
                <c:pt idx="1023">
                  <c:v>0.1013</c:v>
                </c:pt>
                <c:pt idx="1024">
                  <c:v>0.1013</c:v>
                </c:pt>
                <c:pt idx="1025">
                  <c:v>0.1013</c:v>
                </c:pt>
                <c:pt idx="1026">
                  <c:v>0.1013</c:v>
                </c:pt>
                <c:pt idx="1027">
                  <c:v>0.1013</c:v>
                </c:pt>
                <c:pt idx="1028">
                  <c:v>0.1013</c:v>
                </c:pt>
                <c:pt idx="1029">
                  <c:v>0.1013</c:v>
                </c:pt>
                <c:pt idx="1030">
                  <c:v>0.1013</c:v>
                </c:pt>
                <c:pt idx="1031">
                  <c:v>0.1013</c:v>
                </c:pt>
                <c:pt idx="1032">
                  <c:v>0.1013</c:v>
                </c:pt>
                <c:pt idx="1033">
                  <c:v>0.1013</c:v>
                </c:pt>
                <c:pt idx="1034">
                  <c:v>0.1013</c:v>
                </c:pt>
                <c:pt idx="1035">
                  <c:v>0.1013</c:v>
                </c:pt>
                <c:pt idx="1036">
                  <c:v>0.1013</c:v>
                </c:pt>
                <c:pt idx="1037">
                  <c:v>0.1013</c:v>
                </c:pt>
                <c:pt idx="1038">
                  <c:v>0.1013</c:v>
                </c:pt>
                <c:pt idx="1039">
                  <c:v>0.1013</c:v>
                </c:pt>
                <c:pt idx="1040">
                  <c:v>0.1013</c:v>
                </c:pt>
                <c:pt idx="1041">
                  <c:v>0.1013</c:v>
                </c:pt>
                <c:pt idx="1042">
                  <c:v>0.1013</c:v>
                </c:pt>
                <c:pt idx="1043">
                  <c:v>0.1013</c:v>
                </c:pt>
                <c:pt idx="1044">
                  <c:v>0.1013</c:v>
                </c:pt>
                <c:pt idx="1045">
                  <c:v>0.1013</c:v>
                </c:pt>
                <c:pt idx="1046">
                  <c:v>0.1013</c:v>
                </c:pt>
                <c:pt idx="1047">
                  <c:v>0.1013</c:v>
                </c:pt>
                <c:pt idx="1048">
                  <c:v>0.1013</c:v>
                </c:pt>
                <c:pt idx="1049">
                  <c:v>0.1013</c:v>
                </c:pt>
                <c:pt idx="1050">
                  <c:v>0.10059999999999999</c:v>
                </c:pt>
                <c:pt idx="1051">
                  <c:v>0.10059999999999999</c:v>
                </c:pt>
                <c:pt idx="1052">
                  <c:v>0.10059999999999999</c:v>
                </c:pt>
                <c:pt idx="1053">
                  <c:v>0.10059999999999999</c:v>
                </c:pt>
                <c:pt idx="1054">
                  <c:v>0.10059999999999999</c:v>
                </c:pt>
                <c:pt idx="1055">
                  <c:v>0.10059999999999999</c:v>
                </c:pt>
                <c:pt idx="1056">
                  <c:v>0.10059999999999999</c:v>
                </c:pt>
                <c:pt idx="1057">
                  <c:v>0.10059999999999999</c:v>
                </c:pt>
                <c:pt idx="1058">
                  <c:v>0.10059999999999999</c:v>
                </c:pt>
                <c:pt idx="1059">
                  <c:v>0.10059999999999999</c:v>
                </c:pt>
                <c:pt idx="1060">
                  <c:v>0.10059999999999999</c:v>
                </c:pt>
                <c:pt idx="1061">
                  <c:v>0.10059999999999999</c:v>
                </c:pt>
                <c:pt idx="1062">
                  <c:v>0.10059999999999999</c:v>
                </c:pt>
                <c:pt idx="1063">
                  <c:v>0.10059999999999999</c:v>
                </c:pt>
                <c:pt idx="1064">
                  <c:v>0.10059999999999999</c:v>
                </c:pt>
                <c:pt idx="1065">
                  <c:v>0.10059999999999999</c:v>
                </c:pt>
                <c:pt idx="1066">
                  <c:v>0.10059999999999999</c:v>
                </c:pt>
                <c:pt idx="1067">
                  <c:v>0.10059999999999999</c:v>
                </c:pt>
                <c:pt idx="1068">
                  <c:v>0.10059999999999999</c:v>
                </c:pt>
                <c:pt idx="1069">
                  <c:v>0.10059999999999999</c:v>
                </c:pt>
                <c:pt idx="1070">
                  <c:v>0.10059999999999999</c:v>
                </c:pt>
                <c:pt idx="1071">
                  <c:v>0.10059999999999999</c:v>
                </c:pt>
                <c:pt idx="1072">
                  <c:v>0.10059999999999999</c:v>
                </c:pt>
                <c:pt idx="1073">
                  <c:v>0.10059999999999999</c:v>
                </c:pt>
                <c:pt idx="1074">
                  <c:v>0.10059999999999999</c:v>
                </c:pt>
                <c:pt idx="1075">
                  <c:v>0.10059999999999999</c:v>
                </c:pt>
                <c:pt idx="1076">
                  <c:v>0.10059999999999999</c:v>
                </c:pt>
                <c:pt idx="1077">
                  <c:v>0.10059999999999999</c:v>
                </c:pt>
                <c:pt idx="1078">
                  <c:v>0.10059999999999999</c:v>
                </c:pt>
                <c:pt idx="1079">
                  <c:v>0.10059999999999999</c:v>
                </c:pt>
                <c:pt idx="1080">
                  <c:v>0.10059999999999999</c:v>
                </c:pt>
                <c:pt idx="1081">
                  <c:v>0.10059999999999999</c:v>
                </c:pt>
                <c:pt idx="1082">
                  <c:v>0.10059999999999999</c:v>
                </c:pt>
                <c:pt idx="1083">
                  <c:v>0.10059999999999999</c:v>
                </c:pt>
                <c:pt idx="1084">
                  <c:v>0.10059999999999999</c:v>
                </c:pt>
                <c:pt idx="1085">
                  <c:v>0.10059999999999999</c:v>
                </c:pt>
                <c:pt idx="1086">
                  <c:v>0.10059999999999999</c:v>
                </c:pt>
                <c:pt idx="1087">
                  <c:v>0.10059999999999999</c:v>
                </c:pt>
                <c:pt idx="1088">
                  <c:v>0.10059999999999999</c:v>
                </c:pt>
                <c:pt idx="1089">
                  <c:v>0.10059999999999999</c:v>
                </c:pt>
                <c:pt idx="1090">
                  <c:v>0.10059999999999999</c:v>
                </c:pt>
                <c:pt idx="1091">
                  <c:v>0.10059999999999999</c:v>
                </c:pt>
                <c:pt idx="1092">
                  <c:v>0.10059999999999999</c:v>
                </c:pt>
                <c:pt idx="1093">
                  <c:v>0.10059999999999999</c:v>
                </c:pt>
                <c:pt idx="1094">
                  <c:v>0.10059999999999999</c:v>
                </c:pt>
                <c:pt idx="1095">
                  <c:v>0.10059999999999999</c:v>
                </c:pt>
                <c:pt idx="1096">
                  <c:v>0.10059999999999999</c:v>
                </c:pt>
                <c:pt idx="1097">
                  <c:v>0.10059999999999999</c:v>
                </c:pt>
                <c:pt idx="1098">
                  <c:v>0.10059999999999999</c:v>
                </c:pt>
                <c:pt idx="1099">
                  <c:v>0.10059999999999999</c:v>
                </c:pt>
                <c:pt idx="1100">
                  <c:v>0.10059999999999999</c:v>
                </c:pt>
                <c:pt idx="1101">
                  <c:v>0.10059999999999999</c:v>
                </c:pt>
                <c:pt idx="1102">
                  <c:v>0.10059999999999999</c:v>
                </c:pt>
                <c:pt idx="1103">
                  <c:v>0.10059999999999999</c:v>
                </c:pt>
                <c:pt idx="1104">
                  <c:v>0.10059999999999999</c:v>
                </c:pt>
                <c:pt idx="1105">
                  <c:v>0.10059999999999999</c:v>
                </c:pt>
                <c:pt idx="1106">
                  <c:v>0.10059999999999999</c:v>
                </c:pt>
                <c:pt idx="1107">
                  <c:v>0.10059999999999999</c:v>
                </c:pt>
                <c:pt idx="1108">
                  <c:v>0.10059999999999999</c:v>
                </c:pt>
                <c:pt idx="1109">
                  <c:v>0.10059999999999999</c:v>
                </c:pt>
                <c:pt idx="1110">
                  <c:v>0.10059999999999999</c:v>
                </c:pt>
                <c:pt idx="1111">
                  <c:v>0.10059999999999999</c:v>
                </c:pt>
                <c:pt idx="1112">
                  <c:v>0.10059999999999999</c:v>
                </c:pt>
                <c:pt idx="1113">
                  <c:v>0.10059999999999999</c:v>
                </c:pt>
                <c:pt idx="1114">
                  <c:v>0.10059999999999999</c:v>
                </c:pt>
                <c:pt idx="1115">
                  <c:v>0.10059999999999999</c:v>
                </c:pt>
                <c:pt idx="1116">
                  <c:v>0.10059999999999999</c:v>
                </c:pt>
                <c:pt idx="1117">
                  <c:v>0.10059999999999999</c:v>
                </c:pt>
                <c:pt idx="1118">
                  <c:v>0.10059999999999999</c:v>
                </c:pt>
                <c:pt idx="1119">
                  <c:v>0.10059999999999999</c:v>
                </c:pt>
                <c:pt idx="1120">
                  <c:v>0.10059999999999999</c:v>
                </c:pt>
                <c:pt idx="1121">
                  <c:v>0.10059999999999999</c:v>
                </c:pt>
                <c:pt idx="1122">
                  <c:v>0.10059999999999999</c:v>
                </c:pt>
                <c:pt idx="1123">
                  <c:v>0.10059999999999999</c:v>
                </c:pt>
                <c:pt idx="1124">
                  <c:v>0.10059999999999999</c:v>
                </c:pt>
                <c:pt idx="1125">
                  <c:v>0.10059999999999999</c:v>
                </c:pt>
                <c:pt idx="1126">
                  <c:v>0.10059999999999999</c:v>
                </c:pt>
                <c:pt idx="1127">
                  <c:v>0.10059999999999999</c:v>
                </c:pt>
                <c:pt idx="1128">
                  <c:v>0.10059999999999999</c:v>
                </c:pt>
                <c:pt idx="1129">
                  <c:v>0.10059999999999999</c:v>
                </c:pt>
                <c:pt idx="1130">
                  <c:v>0.10059999999999999</c:v>
                </c:pt>
                <c:pt idx="1131">
                  <c:v>0.10059999999999999</c:v>
                </c:pt>
                <c:pt idx="1132">
                  <c:v>0.10059999999999999</c:v>
                </c:pt>
                <c:pt idx="1133">
                  <c:v>0.10059999999999999</c:v>
                </c:pt>
                <c:pt idx="1134">
                  <c:v>0.10059999999999999</c:v>
                </c:pt>
                <c:pt idx="1135">
                  <c:v>0.10059999999999999</c:v>
                </c:pt>
                <c:pt idx="1136">
                  <c:v>0.10059999999999999</c:v>
                </c:pt>
                <c:pt idx="1137">
                  <c:v>0.10059999999999999</c:v>
                </c:pt>
                <c:pt idx="1138">
                  <c:v>0.10059999999999999</c:v>
                </c:pt>
                <c:pt idx="1139">
                  <c:v>0.10059999999999999</c:v>
                </c:pt>
                <c:pt idx="1140">
                  <c:v>0.10059999999999999</c:v>
                </c:pt>
                <c:pt idx="1141">
                  <c:v>0.10059999999999999</c:v>
                </c:pt>
                <c:pt idx="1142">
                  <c:v>0.10059999999999999</c:v>
                </c:pt>
                <c:pt idx="1143">
                  <c:v>0.10059999999999999</c:v>
                </c:pt>
                <c:pt idx="1144">
                  <c:v>0.10059999999999999</c:v>
                </c:pt>
                <c:pt idx="1145">
                  <c:v>0.10059999999999999</c:v>
                </c:pt>
                <c:pt idx="1146">
                  <c:v>0.10059999999999999</c:v>
                </c:pt>
                <c:pt idx="1147">
                  <c:v>0.10059999999999999</c:v>
                </c:pt>
                <c:pt idx="1148">
                  <c:v>0.10059999999999999</c:v>
                </c:pt>
                <c:pt idx="1149">
                  <c:v>0.10059999999999999</c:v>
                </c:pt>
                <c:pt idx="1150">
                  <c:v>0.10059999999999999</c:v>
                </c:pt>
                <c:pt idx="1151">
                  <c:v>0.10059999999999999</c:v>
                </c:pt>
                <c:pt idx="1152">
                  <c:v>0.10059999999999999</c:v>
                </c:pt>
                <c:pt idx="1153">
                  <c:v>0.10059999999999999</c:v>
                </c:pt>
                <c:pt idx="1154">
                  <c:v>0.10059999999999999</c:v>
                </c:pt>
                <c:pt idx="1155">
                  <c:v>0.10059999999999999</c:v>
                </c:pt>
                <c:pt idx="1156">
                  <c:v>0.10059999999999999</c:v>
                </c:pt>
                <c:pt idx="1157">
                  <c:v>0.10059999999999999</c:v>
                </c:pt>
                <c:pt idx="1158">
                  <c:v>0.10059999999999999</c:v>
                </c:pt>
                <c:pt idx="1159">
                  <c:v>0.10059999999999999</c:v>
                </c:pt>
                <c:pt idx="1160">
                  <c:v>0.10059999999999999</c:v>
                </c:pt>
                <c:pt idx="1161">
                  <c:v>0.10059999999999999</c:v>
                </c:pt>
                <c:pt idx="1162">
                  <c:v>0.10059999999999999</c:v>
                </c:pt>
                <c:pt idx="1163">
                  <c:v>0.10059999999999999</c:v>
                </c:pt>
                <c:pt idx="1164">
                  <c:v>0.10059999999999999</c:v>
                </c:pt>
                <c:pt idx="1165">
                  <c:v>0.10059999999999999</c:v>
                </c:pt>
                <c:pt idx="1166">
                  <c:v>0.10059999999999999</c:v>
                </c:pt>
                <c:pt idx="1167">
                  <c:v>0.10059999999999999</c:v>
                </c:pt>
                <c:pt idx="1168">
                  <c:v>0.10059999999999999</c:v>
                </c:pt>
                <c:pt idx="1169">
                  <c:v>0.10059999999999999</c:v>
                </c:pt>
                <c:pt idx="1170">
                  <c:v>0.10059999999999999</c:v>
                </c:pt>
                <c:pt idx="1171">
                  <c:v>0.10059999999999999</c:v>
                </c:pt>
                <c:pt idx="1172">
                  <c:v>0.10059999999999999</c:v>
                </c:pt>
                <c:pt idx="1173">
                  <c:v>0.10059999999999999</c:v>
                </c:pt>
                <c:pt idx="1174">
                  <c:v>0.10059999999999999</c:v>
                </c:pt>
                <c:pt idx="1175">
                  <c:v>0.10059999999999999</c:v>
                </c:pt>
                <c:pt idx="1176">
                  <c:v>0.10059999999999999</c:v>
                </c:pt>
                <c:pt idx="1177">
                  <c:v>0.10059999999999999</c:v>
                </c:pt>
                <c:pt idx="1178">
                  <c:v>0.10059999999999999</c:v>
                </c:pt>
                <c:pt idx="1179">
                  <c:v>0.10059999999999999</c:v>
                </c:pt>
                <c:pt idx="1180">
                  <c:v>0.10059999999999999</c:v>
                </c:pt>
                <c:pt idx="1181">
                  <c:v>0.10059999999999999</c:v>
                </c:pt>
                <c:pt idx="1182">
                  <c:v>0.10059999999999999</c:v>
                </c:pt>
                <c:pt idx="1183">
                  <c:v>0.10059999999999999</c:v>
                </c:pt>
                <c:pt idx="1184">
                  <c:v>0.10059999999999999</c:v>
                </c:pt>
                <c:pt idx="1185">
                  <c:v>0.10059999999999999</c:v>
                </c:pt>
                <c:pt idx="1186">
                  <c:v>0.10059999999999999</c:v>
                </c:pt>
                <c:pt idx="1187">
                  <c:v>0.10059999999999999</c:v>
                </c:pt>
                <c:pt idx="1188">
                  <c:v>0.10059999999999999</c:v>
                </c:pt>
                <c:pt idx="1189">
                  <c:v>0.10059999999999999</c:v>
                </c:pt>
                <c:pt idx="1190">
                  <c:v>0.10059999999999999</c:v>
                </c:pt>
                <c:pt idx="1191">
                  <c:v>0.10059999999999999</c:v>
                </c:pt>
                <c:pt idx="1192">
                  <c:v>0.10059999999999999</c:v>
                </c:pt>
                <c:pt idx="1193">
                  <c:v>0.10059999999999999</c:v>
                </c:pt>
                <c:pt idx="1194">
                  <c:v>0.10059999999999999</c:v>
                </c:pt>
                <c:pt idx="1195">
                  <c:v>0.10059999999999999</c:v>
                </c:pt>
                <c:pt idx="1196">
                  <c:v>0.10059999999999999</c:v>
                </c:pt>
                <c:pt idx="1197">
                  <c:v>0.10059999999999999</c:v>
                </c:pt>
                <c:pt idx="1198">
                  <c:v>0.10059999999999999</c:v>
                </c:pt>
                <c:pt idx="1199">
                  <c:v>0.10059999999999999</c:v>
                </c:pt>
                <c:pt idx="1200">
                  <c:v>0.10059999999999999</c:v>
                </c:pt>
                <c:pt idx="1201">
                  <c:v>0.10059999999999999</c:v>
                </c:pt>
                <c:pt idx="1202">
                  <c:v>0.10059999999999999</c:v>
                </c:pt>
                <c:pt idx="1203">
                  <c:v>0.10059999999999999</c:v>
                </c:pt>
                <c:pt idx="1204">
                  <c:v>0.10059999999999999</c:v>
                </c:pt>
                <c:pt idx="1205">
                  <c:v>0.10059999999999999</c:v>
                </c:pt>
                <c:pt idx="1206">
                  <c:v>0.10059999999999999</c:v>
                </c:pt>
                <c:pt idx="1207">
                  <c:v>0.10059999999999999</c:v>
                </c:pt>
                <c:pt idx="1208">
                  <c:v>0.10059999999999999</c:v>
                </c:pt>
                <c:pt idx="1209">
                  <c:v>0.10059999999999999</c:v>
                </c:pt>
                <c:pt idx="1210">
                  <c:v>0.10059999999999999</c:v>
                </c:pt>
                <c:pt idx="1211">
                  <c:v>0.10059999999999999</c:v>
                </c:pt>
                <c:pt idx="1212">
                  <c:v>0.10059999999999999</c:v>
                </c:pt>
                <c:pt idx="1213">
                  <c:v>0.10059999999999999</c:v>
                </c:pt>
                <c:pt idx="1214">
                  <c:v>0.10059999999999999</c:v>
                </c:pt>
                <c:pt idx="1215">
                  <c:v>0.10059999999999999</c:v>
                </c:pt>
                <c:pt idx="1216">
                  <c:v>0.10059999999999999</c:v>
                </c:pt>
                <c:pt idx="1217">
                  <c:v>0.10059999999999999</c:v>
                </c:pt>
                <c:pt idx="1218">
                  <c:v>0.10059999999999999</c:v>
                </c:pt>
                <c:pt idx="1219">
                  <c:v>0.10059999999999999</c:v>
                </c:pt>
                <c:pt idx="1220">
                  <c:v>0.10059999999999999</c:v>
                </c:pt>
                <c:pt idx="1221">
                  <c:v>0.10059999999999999</c:v>
                </c:pt>
                <c:pt idx="1222">
                  <c:v>0.10059999999999999</c:v>
                </c:pt>
                <c:pt idx="1223">
                  <c:v>0.10059999999999999</c:v>
                </c:pt>
                <c:pt idx="1224">
                  <c:v>0.10059999999999999</c:v>
                </c:pt>
                <c:pt idx="1225">
                  <c:v>0.10059999999999999</c:v>
                </c:pt>
                <c:pt idx="1226">
                  <c:v>0.10059999999999999</c:v>
                </c:pt>
                <c:pt idx="1227">
                  <c:v>0.10059999999999999</c:v>
                </c:pt>
                <c:pt idx="1228">
                  <c:v>0.10059999999999999</c:v>
                </c:pt>
                <c:pt idx="1229">
                  <c:v>0.10059999999999999</c:v>
                </c:pt>
                <c:pt idx="1230">
                  <c:v>0.10059999999999999</c:v>
                </c:pt>
                <c:pt idx="1231">
                  <c:v>0.10059999999999999</c:v>
                </c:pt>
                <c:pt idx="1232">
                  <c:v>0.10059999999999999</c:v>
                </c:pt>
                <c:pt idx="1233">
                  <c:v>0.10059999999999999</c:v>
                </c:pt>
                <c:pt idx="1234">
                  <c:v>0.10059999999999999</c:v>
                </c:pt>
                <c:pt idx="1235">
                  <c:v>0.10059999999999999</c:v>
                </c:pt>
                <c:pt idx="1236">
                  <c:v>0.10059999999999999</c:v>
                </c:pt>
                <c:pt idx="1237">
                  <c:v>0.10059999999999999</c:v>
                </c:pt>
                <c:pt idx="1238">
                  <c:v>0.10059999999999999</c:v>
                </c:pt>
                <c:pt idx="1239">
                  <c:v>0.10059999999999999</c:v>
                </c:pt>
                <c:pt idx="1240">
                  <c:v>0.10059999999999999</c:v>
                </c:pt>
                <c:pt idx="1241">
                  <c:v>0.10059999999999999</c:v>
                </c:pt>
                <c:pt idx="1242">
                  <c:v>0.10059999999999999</c:v>
                </c:pt>
                <c:pt idx="1243">
                  <c:v>0.10059999999999999</c:v>
                </c:pt>
                <c:pt idx="1244">
                  <c:v>0.10059999999999999</c:v>
                </c:pt>
                <c:pt idx="1245">
                  <c:v>0.10059999999999999</c:v>
                </c:pt>
                <c:pt idx="1246">
                  <c:v>0.10059999999999999</c:v>
                </c:pt>
                <c:pt idx="1247">
                  <c:v>0.10059999999999999</c:v>
                </c:pt>
                <c:pt idx="1248">
                  <c:v>0.10059999999999999</c:v>
                </c:pt>
                <c:pt idx="1249">
                  <c:v>0.10059999999999999</c:v>
                </c:pt>
                <c:pt idx="1250">
                  <c:v>0.10059999999999999</c:v>
                </c:pt>
                <c:pt idx="1251">
                  <c:v>0.10059999999999999</c:v>
                </c:pt>
                <c:pt idx="1252">
                  <c:v>0.10059999999999999</c:v>
                </c:pt>
                <c:pt idx="1253">
                  <c:v>0.10059999999999999</c:v>
                </c:pt>
                <c:pt idx="1254">
                  <c:v>0.10059999999999999</c:v>
                </c:pt>
                <c:pt idx="1255">
                  <c:v>0.10059999999999999</c:v>
                </c:pt>
                <c:pt idx="1256">
                  <c:v>0.10059999999999999</c:v>
                </c:pt>
                <c:pt idx="1257">
                  <c:v>0.10059999999999999</c:v>
                </c:pt>
                <c:pt idx="1258">
                  <c:v>0.10059999999999999</c:v>
                </c:pt>
                <c:pt idx="1259">
                  <c:v>0.10059999999999999</c:v>
                </c:pt>
                <c:pt idx="1260">
                  <c:v>0.10059999999999999</c:v>
                </c:pt>
                <c:pt idx="1261">
                  <c:v>0.10059999999999999</c:v>
                </c:pt>
                <c:pt idx="1262">
                  <c:v>0.10059999999999999</c:v>
                </c:pt>
                <c:pt idx="1263">
                  <c:v>0.10059999999999999</c:v>
                </c:pt>
                <c:pt idx="1264">
                  <c:v>0.10059999999999999</c:v>
                </c:pt>
                <c:pt idx="1265">
                  <c:v>0.10059999999999999</c:v>
                </c:pt>
                <c:pt idx="1266">
                  <c:v>0.10059999999999999</c:v>
                </c:pt>
                <c:pt idx="1267">
                  <c:v>0.10059999999999999</c:v>
                </c:pt>
                <c:pt idx="1268">
                  <c:v>0.10059999999999999</c:v>
                </c:pt>
                <c:pt idx="1269">
                  <c:v>0.10059999999999999</c:v>
                </c:pt>
                <c:pt idx="1270">
                  <c:v>0.10059999999999999</c:v>
                </c:pt>
                <c:pt idx="1271">
                  <c:v>0.10059999999999999</c:v>
                </c:pt>
                <c:pt idx="1272">
                  <c:v>0.10059999999999999</c:v>
                </c:pt>
                <c:pt idx="1273">
                  <c:v>0.10059999999999999</c:v>
                </c:pt>
                <c:pt idx="1274">
                  <c:v>0.10059999999999999</c:v>
                </c:pt>
                <c:pt idx="1275">
                  <c:v>0.10059999999999999</c:v>
                </c:pt>
                <c:pt idx="1276">
                  <c:v>0.10059999999999999</c:v>
                </c:pt>
                <c:pt idx="1277">
                  <c:v>0.10059999999999999</c:v>
                </c:pt>
                <c:pt idx="1278">
                  <c:v>0.10059999999999999</c:v>
                </c:pt>
                <c:pt idx="1279">
                  <c:v>0.10059999999999999</c:v>
                </c:pt>
                <c:pt idx="1280">
                  <c:v>0.10059999999999999</c:v>
                </c:pt>
                <c:pt idx="1281">
                  <c:v>0.10059999999999999</c:v>
                </c:pt>
                <c:pt idx="1282">
                  <c:v>0.10059999999999999</c:v>
                </c:pt>
                <c:pt idx="1283">
                  <c:v>0.10059999999999999</c:v>
                </c:pt>
                <c:pt idx="1284">
                  <c:v>0.10059999999999999</c:v>
                </c:pt>
                <c:pt idx="1285">
                  <c:v>0.10059999999999999</c:v>
                </c:pt>
                <c:pt idx="1286">
                  <c:v>0.10059999999999999</c:v>
                </c:pt>
                <c:pt idx="1287">
                  <c:v>0.10059999999999999</c:v>
                </c:pt>
                <c:pt idx="1288">
                  <c:v>0.10059999999999999</c:v>
                </c:pt>
                <c:pt idx="1289">
                  <c:v>0.10059999999999999</c:v>
                </c:pt>
                <c:pt idx="1290">
                  <c:v>0.10059999999999999</c:v>
                </c:pt>
                <c:pt idx="1291">
                  <c:v>0.10059999999999999</c:v>
                </c:pt>
                <c:pt idx="1292">
                  <c:v>0.10059999999999999</c:v>
                </c:pt>
                <c:pt idx="1293">
                  <c:v>0.10059999999999999</c:v>
                </c:pt>
                <c:pt idx="1294">
                  <c:v>0.10059999999999999</c:v>
                </c:pt>
                <c:pt idx="1295">
                  <c:v>0.10059999999999999</c:v>
                </c:pt>
                <c:pt idx="1296">
                  <c:v>0.10059999999999999</c:v>
                </c:pt>
                <c:pt idx="1297">
                  <c:v>0.10059999999999999</c:v>
                </c:pt>
                <c:pt idx="1298">
                  <c:v>0.10059999999999999</c:v>
                </c:pt>
                <c:pt idx="1299">
                  <c:v>0.10059999999999999</c:v>
                </c:pt>
                <c:pt idx="1300">
                  <c:v>0.10059999999999999</c:v>
                </c:pt>
                <c:pt idx="1301">
                  <c:v>0.10059999999999999</c:v>
                </c:pt>
                <c:pt idx="1302">
                  <c:v>0.10059999999999999</c:v>
                </c:pt>
                <c:pt idx="1303">
                  <c:v>0.10059999999999999</c:v>
                </c:pt>
                <c:pt idx="1304">
                  <c:v>0.10059999999999999</c:v>
                </c:pt>
                <c:pt idx="1305">
                  <c:v>0.10059999999999999</c:v>
                </c:pt>
                <c:pt idx="1306">
                  <c:v>0.10059999999999999</c:v>
                </c:pt>
                <c:pt idx="1307">
                  <c:v>0.10059999999999999</c:v>
                </c:pt>
                <c:pt idx="1308">
                  <c:v>0.10059999999999999</c:v>
                </c:pt>
                <c:pt idx="1309">
                  <c:v>0.10059999999999999</c:v>
                </c:pt>
                <c:pt idx="1310">
                  <c:v>0.10059999999999999</c:v>
                </c:pt>
                <c:pt idx="1311">
                  <c:v>0.10059999999999999</c:v>
                </c:pt>
                <c:pt idx="1312">
                  <c:v>0.10059999999999999</c:v>
                </c:pt>
                <c:pt idx="1313">
                  <c:v>0.10059999999999999</c:v>
                </c:pt>
                <c:pt idx="1314">
                  <c:v>0.10059999999999999</c:v>
                </c:pt>
                <c:pt idx="1315">
                  <c:v>0.10059999999999999</c:v>
                </c:pt>
                <c:pt idx="1316">
                  <c:v>0.10059999999999999</c:v>
                </c:pt>
                <c:pt idx="1317">
                  <c:v>0.10059999999999999</c:v>
                </c:pt>
                <c:pt idx="1318">
                  <c:v>0.10059999999999999</c:v>
                </c:pt>
                <c:pt idx="1319">
                  <c:v>0.10059999999999999</c:v>
                </c:pt>
                <c:pt idx="1320">
                  <c:v>0.10059999999999999</c:v>
                </c:pt>
                <c:pt idx="1321">
                  <c:v>0.10059999999999999</c:v>
                </c:pt>
                <c:pt idx="1322">
                  <c:v>0.10059999999999999</c:v>
                </c:pt>
                <c:pt idx="1323">
                  <c:v>0.10059999999999999</c:v>
                </c:pt>
                <c:pt idx="1324">
                  <c:v>0.10059999999999999</c:v>
                </c:pt>
                <c:pt idx="1325">
                  <c:v>0.10059999999999999</c:v>
                </c:pt>
                <c:pt idx="1326">
                  <c:v>0.10059999999999999</c:v>
                </c:pt>
                <c:pt idx="1327">
                  <c:v>0.10059999999999999</c:v>
                </c:pt>
                <c:pt idx="1328">
                  <c:v>0.10059999999999999</c:v>
                </c:pt>
                <c:pt idx="1329">
                  <c:v>0.10059999999999999</c:v>
                </c:pt>
                <c:pt idx="1330">
                  <c:v>0.10059999999999999</c:v>
                </c:pt>
                <c:pt idx="1331">
                  <c:v>0.10059999999999999</c:v>
                </c:pt>
                <c:pt idx="1332">
                  <c:v>0.10059999999999999</c:v>
                </c:pt>
                <c:pt idx="1333">
                  <c:v>0.10059999999999999</c:v>
                </c:pt>
                <c:pt idx="1334">
                  <c:v>0.10059999999999999</c:v>
                </c:pt>
                <c:pt idx="1335">
                  <c:v>0.10059999999999999</c:v>
                </c:pt>
                <c:pt idx="1336">
                  <c:v>0.10059999999999999</c:v>
                </c:pt>
                <c:pt idx="1337">
                  <c:v>0.10059999999999999</c:v>
                </c:pt>
                <c:pt idx="1338">
                  <c:v>0.10059999999999999</c:v>
                </c:pt>
                <c:pt idx="1339">
                  <c:v>0.10059999999999999</c:v>
                </c:pt>
                <c:pt idx="1340">
                  <c:v>0.10059999999999999</c:v>
                </c:pt>
                <c:pt idx="1341">
                  <c:v>0.10059999999999999</c:v>
                </c:pt>
                <c:pt idx="1342">
                  <c:v>0.10059999999999999</c:v>
                </c:pt>
                <c:pt idx="1343">
                  <c:v>0.10059999999999999</c:v>
                </c:pt>
                <c:pt idx="1344">
                  <c:v>0.10059999999999999</c:v>
                </c:pt>
                <c:pt idx="1345">
                  <c:v>0.10059999999999999</c:v>
                </c:pt>
                <c:pt idx="1346">
                  <c:v>0.10059999999999999</c:v>
                </c:pt>
                <c:pt idx="1347">
                  <c:v>0.10059999999999999</c:v>
                </c:pt>
                <c:pt idx="1348">
                  <c:v>0.10059999999999999</c:v>
                </c:pt>
                <c:pt idx="1349">
                  <c:v>0.10059999999999999</c:v>
                </c:pt>
                <c:pt idx="1350">
                  <c:v>0.10059999999999999</c:v>
                </c:pt>
                <c:pt idx="1351">
                  <c:v>0.10059999999999999</c:v>
                </c:pt>
                <c:pt idx="1352">
                  <c:v>0.10059999999999999</c:v>
                </c:pt>
                <c:pt idx="1353">
                  <c:v>0.10059999999999999</c:v>
                </c:pt>
                <c:pt idx="1354">
                  <c:v>0.10059999999999999</c:v>
                </c:pt>
                <c:pt idx="1355">
                  <c:v>0.10059999999999999</c:v>
                </c:pt>
                <c:pt idx="1356">
                  <c:v>0.10059999999999999</c:v>
                </c:pt>
                <c:pt idx="1357">
                  <c:v>0.10059999999999999</c:v>
                </c:pt>
                <c:pt idx="1358">
                  <c:v>0.10059999999999999</c:v>
                </c:pt>
                <c:pt idx="1359">
                  <c:v>0.10059999999999999</c:v>
                </c:pt>
                <c:pt idx="1360">
                  <c:v>0.10059999999999999</c:v>
                </c:pt>
                <c:pt idx="1361">
                  <c:v>0.10059999999999999</c:v>
                </c:pt>
                <c:pt idx="1362">
                  <c:v>0.10059999999999999</c:v>
                </c:pt>
                <c:pt idx="1363">
                  <c:v>0.10059999999999999</c:v>
                </c:pt>
                <c:pt idx="1364">
                  <c:v>0.10059999999999999</c:v>
                </c:pt>
                <c:pt idx="1365">
                  <c:v>0.10059999999999999</c:v>
                </c:pt>
                <c:pt idx="1366">
                  <c:v>0.10059999999999999</c:v>
                </c:pt>
                <c:pt idx="1367">
                  <c:v>0.10059999999999999</c:v>
                </c:pt>
                <c:pt idx="1368">
                  <c:v>0.10059999999999999</c:v>
                </c:pt>
                <c:pt idx="1369">
                  <c:v>0.10059999999999999</c:v>
                </c:pt>
                <c:pt idx="1370">
                  <c:v>0.10059999999999999</c:v>
                </c:pt>
                <c:pt idx="1371">
                  <c:v>0.10059999999999999</c:v>
                </c:pt>
                <c:pt idx="1372">
                  <c:v>0.10059999999999999</c:v>
                </c:pt>
                <c:pt idx="1373">
                  <c:v>0.10059999999999999</c:v>
                </c:pt>
                <c:pt idx="1374">
                  <c:v>0.10059999999999999</c:v>
                </c:pt>
                <c:pt idx="1375">
                  <c:v>0.10059999999999999</c:v>
                </c:pt>
                <c:pt idx="1376">
                  <c:v>0.10059999999999999</c:v>
                </c:pt>
                <c:pt idx="1377">
                  <c:v>0.10059999999999999</c:v>
                </c:pt>
                <c:pt idx="1378">
                  <c:v>0.10059999999999999</c:v>
                </c:pt>
                <c:pt idx="1379">
                  <c:v>0.10059999999999999</c:v>
                </c:pt>
                <c:pt idx="1380">
                  <c:v>0.10059999999999999</c:v>
                </c:pt>
                <c:pt idx="1381">
                  <c:v>0.10059999999999999</c:v>
                </c:pt>
                <c:pt idx="1382">
                  <c:v>0.10059999999999999</c:v>
                </c:pt>
                <c:pt idx="1383">
                  <c:v>0.10059999999999999</c:v>
                </c:pt>
                <c:pt idx="1384">
                  <c:v>0.10059999999999999</c:v>
                </c:pt>
                <c:pt idx="1385">
                  <c:v>0.10059999999999999</c:v>
                </c:pt>
                <c:pt idx="1386">
                  <c:v>0.10059999999999999</c:v>
                </c:pt>
                <c:pt idx="1387">
                  <c:v>0.10059999999999999</c:v>
                </c:pt>
                <c:pt idx="1388">
                  <c:v>0.10059999999999999</c:v>
                </c:pt>
                <c:pt idx="1389">
                  <c:v>0.10059999999999999</c:v>
                </c:pt>
                <c:pt idx="1390">
                  <c:v>0.10059999999999999</c:v>
                </c:pt>
                <c:pt idx="1391">
                  <c:v>0.10059999999999999</c:v>
                </c:pt>
                <c:pt idx="1392">
                  <c:v>0.10059999999999999</c:v>
                </c:pt>
                <c:pt idx="1393">
                  <c:v>0.10059999999999999</c:v>
                </c:pt>
                <c:pt idx="1394">
                  <c:v>0.10059999999999999</c:v>
                </c:pt>
                <c:pt idx="1395">
                  <c:v>0.10059999999999999</c:v>
                </c:pt>
                <c:pt idx="1396">
                  <c:v>0.10059999999999999</c:v>
                </c:pt>
                <c:pt idx="1397">
                  <c:v>0.10059999999999999</c:v>
                </c:pt>
                <c:pt idx="1398">
                  <c:v>0.10059999999999999</c:v>
                </c:pt>
                <c:pt idx="1399">
                  <c:v>0.10059999999999999</c:v>
                </c:pt>
                <c:pt idx="1400">
                  <c:v>0.10059999999999999</c:v>
                </c:pt>
                <c:pt idx="1401">
                  <c:v>0.10059999999999999</c:v>
                </c:pt>
                <c:pt idx="1402">
                  <c:v>0.10059999999999999</c:v>
                </c:pt>
                <c:pt idx="1403">
                  <c:v>0.10059999999999999</c:v>
                </c:pt>
                <c:pt idx="1404">
                  <c:v>0.10059999999999999</c:v>
                </c:pt>
                <c:pt idx="1405">
                  <c:v>0.10059999999999999</c:v>
                </c:pt>
                <c:pt idx="1406">
                  <c:v>0.10059999999999999</c:v>
                </c:pt>
                <c:pt idx="1407">
                  <c:v>0.10059999999999999</c:v>
                </c:pt>
                <c:pt idx="1408">
                  <c:v>0.10059999999999999</c:v>
                </c:pt>
                <c:pt idx="1409">
                  <c:v>0.10059999999999999</c:v>
                </c:pt>
                <c:pt idx="1410">
                  <c:v>0.10059999999999999</c:v>
                </c:pt>
                <c:pt idx="1411">
                  <c:v>0.10059999999999999</c:v>
                </c:pt>
                <c:pt idx="1412">
                  <c:v>0.10059999999999999</c:v>
                </c:pt>
                <c:pt idx="1413">
                  <c:v>0.10059999999999999</c:v>
                </c:pt>
                <c:pt idx="1414">
                  <c:v>0.10059999999999999</c:v>
                </c:pt>
                <c:pt idx="1415">
                  <c:v>0.10059999999999999</c:v>
                </c:pt>
                <c:pt idx="1416">
                  <c:v>0.10059999999999999</c:v>
                </c:pt>
                <c:pt idx="1417">
                  <c:v>0.10059999999999999</c:v>
                </c:pt>
                <c:pt idx="1418">
                  <c:v>0.10059999999999999</c:v>
                </c:pt>
                <c:pt idx="1419">
                  <c:v>0.10059999999999999</c:v>
                </c:pt>
                <c:pt idx="1420">
                  <c:v>0.10059999999999999</c:v>
                </c:pt>
                <c:pt idx="1421">
                  <c:v>0.10059999999999999</c:v>
                </c:pt>
                <c:pt idx="1422">
                  <c:v>0.10059999999999999</c:v>
                </c:pt>
                <c:pt idx="1423">
                  <c:v>0.10059999999999999</c:v>
                </c:pt>
                <c:pt idx="1424">
                  <c:v>0.10059999999999999</c:v>
                </c:pt>
                <c:pt idx="1425">
                  <c:v>0.10059999999999999</c:v>
                </c:pt>
                <c:pt idx="1426">
                  <c:v>0.10059999999999999</c:v>
                </c:pt>
                <c:pt idx="1427">
                  <c:v>0.10059999999999999</c:v>
                </c:pt>
                <c:pt idx="1428">
                  <c:v>0.10059999999999999</c:v>
                </c:pt>
                <c:pt idx="1429">
                  <c:v>0.10059999999999999</c:v>
                </c:pt>
                <c:pt idx="1430">
                  <c:v>0.10059999999999999</c:v>
                </c:pt>
                <c:pt idx="1431">
                  <c:v>0.10059999999999999</c:v>
                </c:pt>
                <c:pt idx="1432">
                  <c:v>0.10059999999999999</c:v>
                </c:pt>
                <c:pt idx="1433">
                  <c:v>0.10059999999999999</c:v>
                </c:pt>
                <c:pt idx="1434">
                  <c:v>0.10059999999999999</c:v>
                </c:pt>
                <c:pt idx="1435">
                  <c:v>0.10059999999999999</c:v>
                </c:pt>
                <c:pt idx="1436">
                  <c:v>0.10059999999999999</c:v>
                </c:pt>
                <c:pt idx="1437">
                  <c:v>0.10059999999999999</c:v>
                </c:pt>
                <c:pt idx="1438">
                  <c:v>0.10059999999999999</c:v>
                </c:pt>
                <c:pt idx="1439">
                  <c:v>0.10059999999999999</c:v>
                </c:pt>
                <c:pt idx="1440">
                  <c:v>0.10059999999999999</c:v>
                </c:pt>
                <c:pt idx="1441">
                  <c:v>0.10059999999999999</c:v>
                </c:pt>
                <c:pt idx="1442">
                  <c:v>0.10059999999999999</c:v>
                </c:pt>
                <c:pt idx="1443">
                  <c:v>0.10059999999999999</c:v>
                </c:pt>
                <c:pt idx="1444">
                  <c:v>0.10059999999999999</c:v>
                </c:pt>
                <c:pt idx="1445">
                  <c:v>0.10059999999999999</c:v>
                </c:pt>
                <c:pt idx="1446">
                  <c:v>0.10059999999999999</c:v>
                </c:pt>
                <c:pt idx="1447">
                  <c:v>0.10059999999999999</c:v>
                </c:pt>
                <c:pt idx="1448">
                  <c:v>0.10059999999999999</c:v>
                </c:pt>
                <c:pt idx="1449">
                  <c:v>0.10059999999999999</c:v>
                </c:pt>
                <c:pt idx="1450">
                  <c:v>0.10059999999999999</c:v>
                </c:pt>
                <c:pt idx="1451">
                  <c:v>0.10059999999999999</c:v>
                </c:pt>
                <c:pt idx="1452">
                  <c:v>0.10059999999999999</c:v>
                </c:pt>
                <c:pt idx="1453">
                  <c:v>0.10059999999999999</c:v>
                </c:pt>
                <c:pt idx="1454">
                  <c:v>0.10059999999999999</c:v>
                </c:pt>
                <c:pt idx="1455">
                  <c:v>0.10059999999999999</c:v>
                </c:pt>
                <c:pt idx="1456">
                  <c:v>0.10059999999999999</c:v>
                </c:pt>
                <c:pt idx="1457">
                  <c:v>0.10059999999999999</c:v>
                </c:pt>
                <c:pt idx="1458">
                  <c:v>0.10059999999999999</c:v>
                </c:pt>
                <c:pt idx="1459">
                  <c:v>0.10059999999999999</c:v>
                </c:pt>
                <c:pt idx="1460">
                  <c:v>0.10059999999999999</c:v>
                </c:pt>
                <c:pt idx="1461">
                  <c:v>0.10059999999999999</c:v>
                </c:pt>
                <c:pt idx="1462">
                  <c:v>0.10059999999999999</c:v>
                </c:pt>
                <c:pt idx="1463">
                  <c:v>0.10059999999999999</c:v>
                </c:pt>
                <c:pt idx="1464">
                  <c:v>0.10059999999999999</c:v>
                </c:pt>
                <c:pt idx="1465">
                  <c:v>0.10059999999999999</c:v>
                </c:pt>
                <c:pt idx="1466">
                  <c:v>0.10059999999999999</c:v>
                </c:pt>
                <c:pt idx="1467">
                  <c:v>0.10059999999999999</c:v>
                </c:pt>
                <c:pt idx="1468">
                  <c:v>0.10059999999999999</c:v>
                </c:pt>
                <c:pt idx="1469">
                  <c:v>0.10059999999999999</c:v>
                </c:pt>
                <c:pt idx="1470">
                  <c:v>0.10059999999999999</c:v>
                </c:pt>
                <c:pt idx="1471">
                  <c:v>0.10059999999999999</c:v>
                </c:pt>
                <c:pt idx="1472">
                  <c:v>0.10059999999999999</c:v>
                </c:pt>
                <c:pt idx="1473">
                  <c:v>0.10059999999999999</c:v>
                </c:pt>
                <c:pt idx="1474">
                  <c:v>0.10059999999999999</c:v>
                </c:pt>
                <c:pt idx="1475">
                  <c:v>0.10059999999999999</c:v>
                </c:pt>
                <c:pt idx="1476">
                  <c:v>0.10059999999999999</c:v>
                </c:pt>
                <c:pt idx="1477">
                  <c:v>0.10059999999999999</c:v>
                </c:pt>
                <c:pt idx="1478">
                  <c:v>0.10059999999999999</c:v>
                </c:pt>
                <c:pt idx="1479">
                  <c:v>0.10059999999999999</c:v>
                </c:pt>
                <c:pt idx="1480">
                  <c:v>0.10059999999999999</c:v>
                </c:pt>
                <c:pt idx="1481">
                  <c:v>0.10059999999999999</c:v>
                </c:pt>
                <c:pt idx="1482">
                  <c:v>0.10059999999999999</c:v>
                </c:pt>
                <c:pt idx="1483">
                  <c:v>0.10059999999999999</c:v>
                </c:pt>
                <c:pt idx="1484">
                  <c:v>0.10059999999999999</c:v>
                </c:pt>
                <c:pt idx="1485">
                  <c:v>0.10059999999999999</c:v>
                </c:pt>
                <c:pt idx="1486">
                  <c:v>0.10059999999999999</c:v>
                </c:pt>
                <c:pt idx="1487">
                  <c:v>0.10059999999999999</c:v>
                </c:pt>
                <c:pt idx="1488">
                  <c:v>0.10059999999999999</c:v>
                </c:pt>
                <c:pt idx="1489">
                  <c:v>0.10059999999999999</c:v>
                </c:pt>
                <c:pt idx="1490">
                  <c:v>0.10059999999999999</c:v>
                </c:pt>
                <c:pt idx="1491">
                  <c:v>0.10059999999999999</c:v>
                </c:pt>
                <c:pt idx="1492">
                  <c:v>0.10059999999999999</c:v>
                </c:pt>
                <c:pt idx="1493">
                  <c:v>0.10059999999999999</c:v>
                </c:pt>
                <c:pt idx="1494">
                  <c:v>0.10059999999999999</c:v>
                </c:pt>
                <c:pt idx="1495">
                  <c:v>0.10059999999999999</c:v>
                </c:pt>
                <c:pt idx="1496">
                  <c:v>0.10059999999999999</c:v>
                </c:pt>
                <c:pt idx="1497">
                  <c:v>0.10059999999999999</c:v>
                </c:pt>
                <c:pt idx="1498">
                  <c:v>9.9900000000000003E-2</c:v>
                </c:pt>
                <c:pt idx="1499">
                  <c:v>9.9900000000000003E-2</c:v>
                </c:pt>
                <c:pt idx="1500">
                  <c:v>9.9900000000000003E-2</c:v>
                </c:pt>
                <c:pt idx="1501">
                  <c:v>9.9900000000000003E-2</c:v>
                </c:pt>
                <c:pt idx="1502">
                  <c:v>9.9900000000000003E-2</c:v>
                </c:pt>
                <c:pt idx="1503">
                  <c:v>9.9900000000000003E-2</c:v>
                </c:pt>
                <c:pt idx="1504">
                  <c:v>9.9900000000000003E-2</c:v>
                </c:pt>
                <c:pt idx="1505">
                  <c:v>9.9900000000000003E-2</c:v>
                </c:pt>
                <c:pt idx="1506">
                  <c:v>9.9900000000000003E-2</c:v>
                </c:pt>
                <c:pt idx="1507">
                  <c:v>9.9900000000000003E-2</c:v>
                </c:pt>
                <c:pt idx="1508">
                  <c:v>9.9900000000000003E-2</c:v>
                </c:pt>
                <c:pt idx="1509">
                  <c:v>9.9900000000000003E-2</c:v>
                </c:pt>
                <c:pt idx="1510">
                  <c:v>9.9900000000000003E-2</c:v>
                </c:pt>
                <c:pt idx="1511">
                  <c:v>9.9900000000000003E-2</c:v>
                </c:pt>
                <c:pt idx="1512">
                  <c:v>9.9900000000000003E-2</c:v>
                </c:pt>
                <c:pt idx="1513">
                  <c:v>9.9900000000000003E-2</c:v>
                </c:pt>
                <c:pt idx="1514">
                  <c:v>9.9900000000000003E-2</c:v>
                </c:pt>
                <c:pt idx="1515">
                  <c:v>9.9900000000000003E-2</c:v>
                </c:pt>
                <c:pt idx="1516">
                  <c:v>9.9900000000000003E-2</c:v>
                </c:pt>
                <c:pt idx="1517">
                  <c:v>9.9900000000000003E-2</c:v>
                </c:pt>
                <c:pt idx="1518">
                  <c:v>9.9900000000000003E-2</c:v>
                </c:pt>
                <c:pt idx="1519">
                  <c:v>9.9900000000000003E-2</c:v>
                </c:pt>
                <c:pt idx="1520">
                  <c:v>9.9900000000000003E-2</c:v>
                </c:pt>
                <c:pt idx="1521">
                  <c:v>9.9900000000000003E-2</c:v>
                </c:pt>
                <c:pt idx="1522">
                  <c:v>9.9900000000000003E-2</c:v>
                </c:pt>
                <c:pt idx="1523">
                  <c:v>9.9900000000000003E-2</c:v>
                </c:pt>
                <c:pt idx="1524">
                  <c:v>9.9900000000000003E-2</c:v>
                </c:pt>
                <c:pt idx="1525">
                  <c:v>9.9900000000000003E-2</c:v>
                </c:pt>
                <c:pt idx="1526">
                  <c:v>9.9900000000000003E-2</c:v>
                </c:pt>
                <c:pt idx="1527">
                  <c:v>9.9900000000000003E-2</c:v>
                </c:pt>
                <c:pt idx="1528">
                  <c:v>9.9900000000000003E-2</c:v>
                </c:pt>
                <c:pt idx="1529">
                  <c:v>9.9900000000000003E-2</c:v>
                </c:pt>
                <c:pt idx="1530">
                  <c:v>9.9900000000000003E-2</c:v>
                </c:pt>
                <c:pt idx="1531">
                  <c:v>9.9900000000000003E-2</c:v>
                </c:pt>
                <c:pt idx="1532">
                  <c:v>9.9900000000000003E-2</c:v>
                </c:pt>
                <c:pt idx="1533">
                  <c:v>9.9900000000000003E-2</c:v>
                </c:pt>
                <c:pt idx="1534">
                  <c:v>9.9900000000000003E-2</c:v>
                </c:pt>
                <c:pt idx="1535">
                  <c:v>9.9900000000000003E-2</c:v>
                </c:pt>
                <c:pt idx="1536">
                  <c:v>9.9900000000000003E-2</c:v>
                </c:pt>
                <c:pt idx="1537">
                  <c:v>9.9900000000000003E-2</c:v>
                </c:pt>
                <c:pt idx="1538">
                  <c:v>9.9900000000000003E-2</c:v>
                </c:pt>
                <c:pt idx="1539">
                  <c:v>9.9900000000000003E-2</c:v>
                </c:pt>
                <c:pt idx="1540">
                  <c:v>9.9900000000000003E-2</c:v>
                </c:pt>
                <c:pt idx="1541">
                  <c:v>9.9900000000000003E-2</c:v>
                </c:pt>
                <c:pt idx="1542">
                  <c:v>9.9900000000000003E-2</c:v>
                </c:pt>
                <c:pt idx="1543">
                  <c:v>9.9900000000000003E-2</c:v>
                </c:pt>
                <c:pt idx="1544">
                  <c:v>9.9900000000000003E-2</c:v>
                </c:pt>
                <c:pt idx="1545">
                  <c:v>9.9900000000000003E-2</c:v>
                </c:pt>
                <c:pt idx="1546">
                  <c:v>9.9900000000000003E-2</c:v>
                </c:pt>
                <c:pt idx="1547">
                  <c:v>9.9900000000000003E-2</c:v>
                </c:pt>
                <c:pt idx="1548">
                  <c:v>9.9900000000000003E-2</c:v>
                </c:pt>
                <c:pt idx="1549">
                  <c:v>9.9900000000000003E-2</c:v>
                </c:pt>
                <c:pt idx="1550">
                  <c:v>9.9900000000000003E-2</c:v>
                </c:pt>
                <c:pt idx="1551">
                  <c:v>9.9900000000000003E-2</c:v>
                </c:pt>
                <c:pt idx="1552">
                  <c:v>9.9900000000000003E-2</c:v>
                </c:pt>
                <c:pt idx="1553">
                  <c:v>9.9900000000000003E-2</c:v>
                </c:pt>
                <c:pt idx="1554">
                  <c:v>9.9900000000000003E-2</c:v>
                </c:pt>
                <c:pt idx="1555">
                  <c:v>9.9900000000000003E-2</c:v>
                </c:pt>
                <c:pt idx="1556">
                  <c:v>9.9900000000000003E-2</c:v>
                </c:pt>
                <c:pt idx="1557">
                  <c:v>9.9900000000000003E-2</c:v>
                </c:pt>
                <c:pt idx="1558">
                  <c:v>9.9900000000000003E-2</c:v>
                </c:pt>
                <c:pt idx="1559">
                  <c:v>9.9900000000000003E-2</c:v>
                </c:pt>
                <c:pt idx="1560">
                  <c:v>9.9900000000000003E-2</c:v>
                </c:pt>
                <c:pt idx="1561">
                  <c:v>9.9900000000000003E-2</c:v>
                </c:pt>
                <c:pt idx="1562">
                  <c:v>9.9900000000000003E-2</c:v>
                </c:pt>
                <c:pt idx="1563">
                  <c:v>9.9900000000000003E-2</c:v>
                </c:pt>
                <c:pt idx="1564">
                  <c:v>9.9900000000000003E-2</c:v>
                </c:pt>
                <c:pt idx="1565">
                  <c:v>9.9900000000000003E-2</c:v>
                </c:pt>
                <c:pt idx="1566">
                  <c:v>9.9900000000000003E-2</c:v>
                </c:pt>
                <c:pt idx="1567">
                  <c:v>9.9900000000000003E-2</c:v>
                </c:pt>
                <c:pt idx="1568">
                  <c:v>9.9900000000000003E-2</c:v>
                </c:pt>
                <c:pt idx="1569">
                  <c:v>9.9900000000000003E-2</c:v>
                </c:pt>
                <c:pt idx="1570">
                  <c:v>9.9900000000000003E-2</c:v>
                </c:pt>
                <c:pt idx="1571">
                  <c:v>9.9900000000000003E-2</c:v>
                </c:pt>
                <c:pt idx="1572">
                  <c:v>9.9900000000000003E-2</c:v>
                </c:pt>
                <c:pt idx="1573">
                  <c:v>9.9900000000000003E-2</c:v>
                </c:pt>
                <c:pt idx="1574">
                  <c:v>9.9900000000000003E-2</c:v>
                </c:pt>
                <c:pt idx="1575">
                  <c:v>9.9900000000000003E-2</c:v>
                </c:pt>
                <c:pt idx="1576">
                  <c:v>9.9900000000000003E-2</c:v>
                </c:pt>
                <c:pt idx="1577">
                  <c:v>9.9900000000000003E-2</c:v>
                </c:pt>
                <c:pt idx="1578">
                  <c:v>9.9900000000000003E-2</c:v>
                </c:pt>
                <c:pt idx="1579">
                  <c:v>9.9900000000000003E-2</c:v>
                </c:pt>
                <c:pt idx="1580">
                  <c:v>9.9900000000000003E-2</c:v>
                </c:pt>
                <c:pt idx="1581">
                  <c:v>9.9900000000000003E-2</c:v>
                </c:pt>
                <c:pt idx="1582">
                  <c:v>9.9900000000000003E-2</c:v>
                </c:pt>
                <c:pt idx="1583">
                  <c:v>9.9900000000000003E-2</c:v>
                </c:pt>
                <c:pt idx="1584">
                  <c:v>9.9900000000000003E-2</c:v>
                </c:pt>
                <c:pt idx="1585">
                  <c:v>9.9900000000000003E-2</c:v>
                </c:pt>
                <c:pt idx="1586">
                  <c:v>9.9900000000000003E-2</c:v>
                </c:pt>
                <c:pt idx="1587">
                  <c:v>9.9900000000000003E-2</c:v>
                </c:pt>
                <c:pt idx="1588">
                  <c:v>9.9900000000000003E-2</c:v>
                </c:pt>
                <c:pt idx="1589">
                  <c:v>9.9900000000000003E-2</c:v>
                </c:pt>
                <c:pt idx="1590">
                  <c:v>9.9900000000000003E-2</c:v>
                </c:pt>
                <c:pt idx="1591">
                  <c:v>9.9900000000000003E-2</c:v>
                </c:pt>
                <c:pt idx="1592">
                  <c:v>9.9900000000000003E-2</c:v>
                </c:pt>
                <c:pt idx="1593">
                  <c:v>9.9900000000000003E-2</c:v>
                </c:pt>
                <c:pt idx="1594">
                  <c:v>9.9900000000000003E-2</c:v>
                </c:pt>
                <c:pt idx="1595">
                  <c:v>9.9900000000000003E-2</c:v>
                </c:pt>
                <c:pt idx="1596">
                  <c:v>9.9900000000000003E-2</c:v>
                </c:pt>
                <c:pt idx="1597">
                  <c:v>9.9900000000000003E-2</c:v>
                </c:pt>
                <c:pt idx="1598">
                  <c:v>9.9900000000000003E-2</c:v>
                </c:pt>
                <c:pt idx="1599">
                  <c:v>9.9900000000000003E-2</c:v>
                </c:pt>
                <c:pt idx="1600">
                  <c:v>9.9900000000000003E-2</c:v>
                </c:pt>
                <c:pt idx="1601">
                  <c:v>9.9900000000000003E-2</c:v>
                </c:pt>
                <c:pt idx="1602">
                  <c:v>9.9900000000000003E-2</c:v>
                </c:pt>
                <c:pt idx="1603">
                  <c:v>9.9900000000000003E-2</c:v>
                </c:pt>
                <c:pt idx="1604">
                  <c:v>9.9900000000000003E-2</c:v>
                </c:pt>
                <c:pt idx="1605">
                  <c:v>9.9900000000000003E-2</c:v>
                </c:pt>
                <c:pt idx="1606">
                  <c:v>9.9900000000000003E-2</c:v>
                </c:pt>
                <c:pt idx="1607">
                  <c:v>9.9900000000000003E-2</c:v>
                </c:pt>
                <c:pt idx="1608">
                  <c:v>9.9900000000000003E-2</c:v>
                </c:pt>
                <c:pt idx="1609">
                  <c:v>9.9900000000000003E-2</c:v>
                </c:pt>
                <c:pt idx="1610">
                  <c:v>9.9900000000000003E-2</c:v>
                </c:pt>
                <c:pt idx="1611">
                  <c:v>9.9900000000000003E-2</c:v>
                </c:pt>
                <c:pt idx="1612">
                  <c:v>9.9900000000000003E-2</c:v>
                </c:pt>
                <c:pt idx="1613">
                  <c:v>9.9900000000000003E-2</c:v>
                </c:pt>
                <c:pt idx="1614">
                  <c:v>9.9900000000000003E-2</c:v>
                </c:pt>
                <c:pt idx="1615">
                  <c:v>9.9900000000000003E-2</c:v>
                </c:pt>
                <c:pt idx="1616">
                  <c:v>9.9900000000000003E-2</c:v>
                </c:pt>
                <c:pt idx="1617">
                  <c:v>9.9900000000000003E-2</c:v>
                </c:pt>
                <c:pt idx="1618">
                  <c:v>9.9900000000000003E-2</c:v>
                </c:pt>
                <c:pt idx="1619">
                  <c:v>9.9900000000000003E-2</c:v>
                </c:pt>
                <c:pt idx="1620">
                  <c:v>9.9900000000000003E-2</c:v>
                </c:pt>
                <c:pt idx="1621">
                  <c:v>9.9900000000000003E-2</c:v>
                </c:pt>
                <c:pt idx="1622">
                  <c:v>9.9900000000000003E-2</c:v>
                </c:pt>
                <c:pt idx="1623">
                  <c:v>9.9900000000000003E-2</c:v>
                </c:pt>
                <c:pt idx="1624">
                  <c:v>9.9900000000000003E-2</c:v>
                </c:pt>
                <c:pt idx="1625">
                  <c:v>9.9900000000000003E-2</c:v>
                </c:pt>
                <c:pt idx="1626">
                  <c:v>9.9900000000000003E-2</c:v>
                </c:pt>
                <c:pt idx="1627">
                  <c:v>9.9900000000000003E-2</c:v>
                </c:pt>
                <c:pt idx="1628">
                  <c:v>9.9900000000000003E-2</c:v>
                </c:pt>
                <c:pt idx="1629">
                  <c:v>9.9900000000000003E-2</c:v>
                </c:pt>
                <c:pt idx="1630">
                  <c:v>9.9900000000000003E-2</c:v>
                </c:pt>
                <c:pt idx="1631">
                  <c:v>9.9900000000000003E-2</c:v>
                </c:pt>
                <c:pt idx="1632">
                  <c:v>9.9900000000000003E-2</c:v>
                </c:pt>
                <c:pt idx="1633">
                  <c:v>9.9900000000000003E-2</c:v>
                </c:pt>
                <c:pt idx="1634">
                  <c:v>9.9900000000000003E-2</c:v>
                </c:pt>
                <c:pt idx="1635">
                  <c:v>9.9900000000000003E-2</c:v>
                </c:pt>
                <c:pt idx="1636">
                  <c:v>9.9900000000000003E-2</c:v>
                </c:pt>
                <c:pt idx="1637">
                  <c:v>9.9900000000000003E-2</c:v>
                </c:pt>
                <c:pt idx="1638">
                  <c:v>9.9900000000000003E-2</c:v>
                </c:pt>
                <c:pt idx="1639">
                  <c:v>9.9900000000000003E-2</c:v>
                </c:pt>
                <c:pt idx="1640">
                  <c:v>9.9900000000000003E-2</c:v>
                </c:pt>
                <c:pt idx="1641">
                  <c:v>9.9900000000000003E-2</c:v>
                </c:pt>
                <c:pt idx="1642">
                  <c:v>9.9900000000000003E-2</c:v>
                </c:pt>
                <c:pt idx="1643">
                  <c:v>9.9900000000000003E-2</c:v>
                </c:pt>
                <c:pt idx="1644">
                  <c:v>9.9900000000000003E-2</c:v>
                </c:pt>
                <c:pt idx="1645">
                  <c:v>9.9900000000000003E-2</c:v>
                </c:pt>
                <c:pt idx="1646">
                  <c:v>9.9900000000000003E-2</c:v>
                </c:pt>
                <c:pt idx="1647">
                  <c:v>9.9900000000000003E-2</c:v>
                </c:pt>
                <c:pt idx="1648">
                  <c:v>9.9900000000000003E-2</c:v>
                </c:pt>
                <c:pt idx="1649">
                  <c:v>9.9900000000000003E-2</c:v>
                </c:pt>
                <c:pt idx="1650">
                  <c:v>9.9900000000000003E-2</c:v>
                </c:pt>
                <c:pt idx="1651">
                  <c:v>9.9900000000000003E-2</c:v>
                </c:pt>
                <c:pt idx="1652">
                  <c:v>9.9900000000000003E-2</c:v>
                </c:pt>
                <c:pt idx="1653">
                  <c:v>9.9900000000000003E-2</c:v>
                </c:pt>
                <c:pt idx="1654">
                  <c:v>9.9900000000000003E-2</c:v>
                </c:pt>
                <c:pt idx="1655">
                  <c:v>9.9900000000000003E-2</c:v>
                </c:pt>
                <c:pt idx="1656">
                  <c:v>9.9900000000000003E-2</c:v>
                </c:pt>
                <c:pt idx="1657">
                  <c:v>9.9900000000000003E-2</c:v>
                </c:pt>
                <c:pt idx="1658">
                  <c:v>9.9900000000000003E-2</c:v>
                </c:pt>
                <c:pt idx="1659">
                  <c:v>9.9900000000000003E-2</c:v>
                </c:pt>
                <c:pt idx="1660">
                  <c:v>9.9900000000000003E-2</c:v>
                </c:pt>
                <c:pt idx="1661">
                  <c:v>9.9900000000000003E-2</c:v>
                </c:pt>
                <c:pt idx="1662">
                  <c:v>9.9900000000000003E-2</c:v>
                </c:pt>
                <c:pt idx="1663">
                  <c:v>9.9900000000000003E-2</c:v>
                </c:pt>
                <c:pt idx="1664">
                  <c:v>9.9900000000000003E-2</c:v>
                </c:pt>
                <c:pt idx="1665">
                  <c:v>9.9900000000000003E-2</c:v>
                </c:pt>
                <c:pt idx="1666">
                  <c:v>9.9900000000000003E-2</c:v>
                </c:pt>
                <c:pt idx="1667">
                  <c:v>9.9900000000000003E-2</c:v>
                </c:pt>
                <c:pt idx="1668">
                  <c:v>9.9900000000000003E-2</c:v>
                </c:pt>
                <c:pt idx="1669">
                  <c:v>9.9900000000000003E-2</c:v>
                </c:pt>
                <c:pt idx="1670">
                  <c:v>9.9900000000000003E-2</c:v>
                </c:pt>
                <c:pt idx="1671">
                  <c:v>9.9900000000000003E-2</c:v>
                </c:pt>
                <c:pt idx="1672">
                  <c:v>9.9900000000000003E-2</c:v>
                </c:pt>
                <c:pt idx="1673">
                  <c:v>9.9900000000000003E-2</c:v>
                </c:pt>
                <c:pt idx="1674">
                  <c:v>9.9900000000000003E-2</c:v>
                </c:pt>
                <c:pt idx="1675">
                  <c:v>9.9900000000000003E-2</c:v>
                </c:pt>
                <c:pt idx="1676">
                  <c:v>9.9900000000000003E-2</c:v>
                </c:pt>
                <c:pt idx="1677">
                  <c:v>9.9900000000000003E-2</c:v>
                </c:pt>
                <c:pt idx="1678">
                  <c:v>9.9900000000000003E-2</c:v>
                </c:pt>
                <c:pt idx="1679">
                  <c:v>9.9900000000000003E-2</c:v>
                </c:pt>
                <c:pt idx="1680">
                  <c:v>9.9900000000000003E-2</c:v>
                </c:pt>
                <c:pt idx="1681">
                  <c:v>9.9900000000000003E-2</c:v>
                </c:pt>
                <c:pt idx="1682">
                  <c:v>9.9900000000000003E-2</c:v>
                </c:pt>
                <c:pt idx="1683">
                  <c:v>9.9900000000000003E-2</c:v>
                </c:pt>
                <c:pt idx="1684">
                  <c:v>9.9900000000000003E-2</c:v>
                </c:pt>
                <c:pt idx="1685">
                  <c:v>9.9900000000000003E-2</c:v>
                </c:pt>
                <c:pt idx="1686">
                  <c:v>9.9900000000000003E-2</c:v>
                </c:pt>
                <c:pt idx="1687">
                  <c:v>9.9900000000000003E-2</c:v>
                </c:pt>
                <c:pt idx="1688">
                  <c:v>9.9900000000000003E-2</c:v>
                </c:pt>
                <c:pt idx="1689">
                  <c:v>9.9900000000000003E-2</c:v>
                </c:pt>
                <c:pt idx="1690">
                  <c:v>9.9900000000000003E-2</c:v>
                </c:pt>
                <c:pt idx="1691">
                  <c:v>9.9900000000000003E-2</c:v>
                </c:pt>
                <c:pt idx="1692">
                  <c:v>9.9900000000000003E-2</c:v>
                </c:pt>
                <c:pt idx="1693">
                  <c:v>9.9900000000000003E-2</c:v>
                </c:pt>
                <c:pt idx="1694">
                  <c:v>9.9900000000000003E-2</c:v>
                </c:pt>
                <c:pt idx="1695">
                  <c:v>9.9900000000000003E-2</c:v>
                </c:pt>
                <c:pt idx="1696">
                  <c:v>9.9900000000000003E-2</c:v>
                </c:pt>
                <c:pt idx="1697">
                  <c:v>9.9900000000000003E-2</c:v>
                </c:pt>
                <c:pt idx="1698">
                  <c:v>9.9900000000000003E-2</c:v>
                </c:pt>
                <c:pt idx="1699">
                  <c:v>9.9900000000000003E-2</c:v>
                </c:pt>
                <c:pt idx="1700">
                  <c:v>9.9900000000000003E-2</c:v>
                </c:pt>
                <c:pt idx="1701">
                  <c:v>9.9900000000000003E-2</c:v>
                </c:pt>
                <c:pt idx="1702">
                  <c:v>9.9900000000000003E-2</c:v>
                </c:pt>
                <c:pt idx="1703">
                  <c:v>9.9900000000000003E-2</c:v>
                </c:pt>
                <c:pt idx="1704">
                  <c:v>9.9900000000000003E-2</c:v>
                </c:pt>
                <c:pt idx="1705">
                  <c:v>9.9900000000000003E-2</c:v>
                </c:pt>
                <c:pt idx="1706">
                  <c:v>9.9900000000000003E-2</c:v>
                </c:pt>
                <c:pt idx="1707">
                  <c:v>9.9900000000000003E-2</c:v>
                </c:pt>
                <c:pt idx="1708">
                  <c:v>9.9900000000000003E-2</c:v>
                </c:pt>
                <c:pt idx="1709">
                  <c:v>9.9900000000000003E-2</c:v>
                </c:pt>
                <c:pt idx="1710">
                  <c:v>9.9900000000000003E-2</c:v>
                </c:pt>
                <c:pt idx="1711">
                  <c:v>9.9900000000000003E-2</c:v>
                </c:pt>
                <c:pt idx="1712">
                  <c:v>9.9900000000000003E-2</c:v>
                </c:pt>
                <c:pt idx="1713">
                  <c:v>9.9900000000000003E-2</c:v>
                </c:pt>
                <c:pt idx="1714">
                  <c:v>9.9900000000000003E-2</c:v>
                </c:pt>
                <c:pt idx="1715">
                  <c:v>9.9900000000000003E-2</c:v>
                </c:pt>
                <c:pt idx="1716">
                  <c:v>9.9900000000000003E-2</c:v>
                </c:pt>
                <c:pt idx="1717">
                  <c:v>9.9900000000000003E-2</c:v>
                </c:pt>
                <c:pt idx="1718">
                  <c:v>9.9900000000000003E-2</c:v>
                </c:pt>
                <c:pt idx="1719">
                  <c:v>9.9900000000000003E-2</c:v>
                </c:pt>
                <c:pt idx="1720">
                  <c:v>9.9900000000000003E-2</c:v>
                </c:pt>
                <c:pt idx="1721">
                  <c:v>9.9900000000000003E-2</c:v>
                </c:pt>
                <c:pt idx="1722">
                  <c:v>9.9900000000000003E-2</c:v>
                </c:pt>
                <c:pt idx="1723">
                  <c:v>9.9900000000000003E-2</c:v>
                </c:pt>
                <c:pt idx="1724">
                  <c:v>9.9900000000000003E-2</c:v>
                </c:pt>
                <c:pt idx="1725">
                  <c:v>9.9900000000000003E-2</c:v>
                </c:pt>
                <c:pt idx="1726">
                  <c:v>9.9900000000000003E-2</c:v>
                </c:pt>
                <c:pt idx="1727">
                  <c:v>9.9900000000000003E-2</c:v>
                </c:pt>
                <c:pt idx="1728">
                  <c:v>9.9900000000000003E-2</c:v>
                </c:pt>
                <c:pt idx="1729">
                  <c:v>9.9900000000000003E-2</c:v>
                </c:pt>
                <c:pt idx="1730">
                  <c:v>9.9900000000000003E-2</c:v>
                </c:pt>
                <c:pt idx="1731">
                  <c:v>9.9900000000000003E-2</c:v>
                </c:pt>
                <c:pt idx="1732">
                  <c:v>9.9900000000000003E-2</c:v>
                </c:pt>
                <c:pt idx="1733">
                  <c:v>9.9900000000000003E-2</c:v>
                </c:pt>
                <c:pt idx="1734">
                  <c:v>9.9900000000000003E-2</c:v>
                </c:pt>
                <c:pt idx="1735">
                  <c:v>9.9900000000000003E-2</c:v>
                </c:pt>
                <c:pt idx="1736">
                  <c:v>9.9900000000000003E-2</c:v>
                </c:pt>
                <c:pt idx="1737">
                  <c:v>9.9900000000000003E-2</c:v>
                </c:pt>
                <c:pt idx="1738">
                  <c:v>9.9900000000000003E-2</c:v>
                </c:pt>
                <c:pt idx="1739">
                  <c:v>9.9900000000000003E-2</c:v>
                </c:pt>
                <c:pt idx="1740">
                  <c:v>9.9900000000000003E-2</c:v>
                </c:pt>
                <c:pt idx="1741">
                  <c:v>9.9900000000000003E-2</c:v>
                </c:pt>
                <c:pt idx="1742">
                  <c:v>9.9900000000000003E-2</c:v>
                </c:pt>
                <c:pt idx="1743">
                  <c:v>9.9900000000000003E-2</c:v>
                </c:pt>
                <c:pt idx="1744">
                  <c:v>9.9900000000000003E-2</c:v>
                </c:pt>
                <c:pt idx="1745">
                  <c:v>9.9900000000000003E-2</c:v>
                </c:pt>
                <c:pt idx="1746">
                  <c:v>9.9900000000000003E-2</c:v>
                </c:pt>
                <c:pt idx="1747">
                  <c:v>9.9900000000000003E-2</c:v>
                </c:pt>
                <c:pt idx="1748">
                  <c:v>9.9900000000000003E-2</c:v>
                </c:pt>
                <c:pt idx="1749">
                  <c:v>9.9900000000000003E-2</c:v>
                </c:pt>
                <c:pt idx="1750">
                  <c:v>9.9900000000000003E-2</c:v>
                </c:pt>
                <c:pt idx="1751">
                  <c:v>9.9900000000000003E-2</c:v>
                </c:pt>
                <c:pt idx="1752">
                  <c:v>9.9900000000000003E-2</c:v>
                </c:pt>
                <c:pt idx="1753">
                  <c:v>9.9900000000000003E-2</c:v>
                </c:pt>
                <c:pt idx="1754">
                  <c:v>9.9900000000000003E-2</c:v>
                </c:pt>
                <c:pt idx="1755">
                  <c:v>9.9900000000000003E-2</c:v>
                </c:pt>
                <c:pt idx="1756">
                  <c:v>9.9900000000000003E-2</c:v>
                </c:pt>
                <c:pt idx="1757">
                  <c:v>9.9900000000000003E-2</c:v>
                </c:pt>
                <c:pt idx="1758">
                  <c:v>9.9900000000000003E-2</c:v>
                </c:pt>
                <c:pt idx="1759">
                  <c:v>9.9900000000000003E-2</c:v>
                </c:pt>
                <c:pt idx="1760">
                  <c:v>9.9900000000000003E-2</c:v>
                </c:pt>
                <c:pt idx="1761">
                  <c:v>9.9900000000000003E-2</c:v>
                </c:pt>
                <c:pt idx="1762">
                  <c:v>9.9900000000000003E-2</c:v>
                </c:pt>
                <c:pt idx="1763">
                  <c:v>9.9900000000000003E-2</c:v>
                </c:pt>
                <c:pt idx="1764">
                  <c:v>9.9900000000000003E-2</c:v>
                </c:pt>
                <c:pt idx="1765">
                  <c:v>9.9900000000000003E-2</c:v>
                </c:pt>
                <c:pt idx="1766">
                  <c:v>9.9900000000000003E-2</c:v>
                </c:pt>
                <c:pt idx="1767">
                  <c:v>9.9900000000000003E-2</c:v>
                </c:pt>
                <c:pt idx="1768">
                  <c:v>9.9900000000000003E-2</c:v>
                </c:pt>
                <c:pt idx="1769">
                  <c:v>9.9900000000000003E-2</c:v>
                </c:pt>
                <c:pt idx="1770">
                  <c:v>9.9900000000000003E-2</c:v>
                </c:pt>
                <c:pt idx="1771">
                  <c:v>9.9900000000000003E-2</c:v>
                </c:pt>
                <c:pt idx="1772">
                  <c:v>9.9900000000000003E-2</c:v>
                </c:pt>
                <c:pt idx="1773">
                  <c:v>9.9900000000000003E-2</c:v>
                </c:pt>
                <c:pt idx="1774">
                  <c:v>9.9900000000000003E-2</c:v>
                </c:pt>
                <c:pt idx="1775">
                  <c:v>9.9900000000000003E-2</c:v>
                </c:pt>
                <c:pt idx="1776">
                  <c:v>9.9900000000000003E-2</c:v>
                </c:pt>
                <c:pt idx="1777">
                  <c:v>9.9900000000000003E-2</c:v>
                </c:pt>
                <c:pt idx="1778">
                  <c:v>9.9900000000000003E-2</c:v>
                </c:pt>
                <c:pt idx="1779">
                  <c:v>9.9900000000000003E-2</c:v>
                </c:pt>
                <c:pt idx="1780">
                  <c:v>9.9900000000000003E-2</c:v>
                </c:pt>
                <c:pt idx="1781">
                  <c:v>9.9900000000000003E-2</c:v>
                </c:pt>
                <c:pt idx="1782">
                  <c:v>9.9900000000000003E-2</c:v>
                </c:pt>
                <c:pt idx="1783">
                  <c:v>9.9900000000000003E-2</c:v>
                </c:pt>
                <c:pt idx="1784">
                  <c:v>9.9900000000000003E-2</c:v>
                </c:pt>
                <c:pt idx="1785">
                  <c:v>9.9900000000000003E-2</c:v>
                </c:pt>
                <c:pt idx="1786">
                  <c:v>9.9900000000000003E-2</c:v>
                </c:pt>
                <c:pt idx="1787">
                  <c:v>9.9900000000000003E-2</c:v>
                </c:pt>
                <c:pt idx="1788">
                  <c:v>9.9900000000000003E-2</c:v>
                </c:pt>
                <c:pt idx="1789">
                  <c:v>9.9900000000000003E-2</c:v>
                </c:pt>
                <c:pt idx="1790">
                  <c:v>9.9900000000000003E-2</c:v>
                </c:pt>
                <c:pt idx="1791">
                  <c:v>9.9900000000000003E-2</c:v>
                </c:pt>
                <c:pt idx="1792">
                  <c:v>9.9900000000000003E-2</c:v>
                </c:pt>
                <c:pt idx="1793">
                  <c:v>9.9900000000000003E-2</c:v>
                </c:pt>
                <c:pt idx="1794">
                  <c:v>9.9900000000000003E-2</c:v>
                </c:pt>
                <c:pt idx="1795">
                  <c:v>9.9900000000000003E-2</c:v>
                </c:pt>
                <c:pt idx="1796">
                  <c:v>9.9900000000000003E-2</c:v>
                </c:pt>
                <c:pt idx="1797">
                  <c:v>9.9900000000000003E-2</c:v>
                </c:pt>
                <c:pt idx="1798">
                  <c:v>9.9900000000000003E-2</c:v>
                </c:pt>
                <c:pt idx="1799">
                  <c:v>9.9900000000000003E-2</c:v>
                </c:pt>
                <c:pt idx="1800">
                  <c:v>9.9900000000000003E-2</c:v>
                </c:pt>
                <c:pt idx="1801">
                  <c:v>9.9900000000000003E-2</c:v>
                </c:pt>
                <c:pt idx="1802">
                  <c:v>9.9900000000000003E-2</c:v>
                </c:pt>
                <c:pt idx="1803">
                  <c:v>9.9900000000000003E-2</c:v>
                </c:pt>
                <c:pt idx="1804">
                  <c:v>9.9900000000000003E-2</c:v>
                </c:pt>
                <c:pt idx="1805">
                  <c:v>9.9900000000000003E-2</c:v>
                </c:pt>
                <c:pt idx="1806">
                  <c:v>9.9900000000000003E-2</c:v>
                </c:pt>
                <c:pt idx="1807">
                  <c:v>9.9900000000000003E-2</c:v>
                </c:pt>
                <c:pt idx="1808">
                  <c:v>9.9900000000000003E-2</c:v>
                </c:pt>
                <c:pt idx="1809">
                  <c:v>9.9900000000000003E-2</c:v>
                </c:pt>
                <c:pt idx="1810">
                  <c:v>9.9900000000000003E-2</c:v>
                </c:pt>
                <c:pt idx="1811">
                  <c:v>9.9900000000000003E-2</c:v>
                </c:pt>
                <c:pt idx="1812">
                  <c:v>9.9900000000000003E-2</c:v>
                </c:pt>
                <c:pt idx="1813">
                  <c:v>9.9900000000000003E-2</c:v>
                </c:pt>
                <c:pt idx="1814">
                  <c:v>9.9900000000000003E-2</c:v>
                </c:pt>
                <c:pt idx="1815">
                  <c:v>9.9900000000000003E-2</c:v>
                </c:pt>
                <c:pt idx="1816">
                  <c:v>9.9900000000000003E-2</c:v>
                </c:pt>
                <c:pt idx="1817">
                  <c:v>9.9900000000000003E-2</c:v>
                </c:pt>
                <c:pt idx="1818">
                  <c:v>9.9900000000000003E-2</c:v>
                </c:pt>
                <c:pt idx="1819">
                  <c:v>9.9900000000000003E-2</c:v>
                </c:pt>
                <c:pt idx="1820">
                  <c:v>9.9900000000000003E-2</c:v>
                </c:pt>
                <c:pt idx="1821">
                  <c:v>9.9900000000000003E-2</c:v>
                </c:pt>
                <c:pt idx="1822">
                  <c:v>9.9900000000000003E-2</c:v>
                </c:pt>
                <c:pt idx="1823">
                  <c:v>9.9900000000000003E-2</c:v>
                </c:pt>
                <c:pt idx="1824">
                  <c:v>9.9900000000000003E-2</c:v>
                </c:pt>
                <c:pt idx="1825">
                  <c:v>9.9900000000000003E-2</c:v>
                </c:pt>
                <c:pt idx="1826">
                  <c:v>9.9900000000000003E-2</c:v>
                </c:pt>
                <c:pt idx="1827">
                  <c:v>9.9900000000000003E-2</c:v>
                </c:pt>
                <c:pt idx="1828">
                  <c:v>9.9900000000000003E-2</c:v>
                </c:pt>
                <c:pt idx="1829">
                  <c:v>9.9900000000000003E-2</c:v>
                </c:pt>
                <c:pt idx="1830">
                  <c:v>9.9900000000000003E-2</c:v>
                </c:pt>
                <c:pt idx="1831">
                  <c:v>9.9900000000000003E-2</c:v>
                </c:pt>
                <c:pt idx="1832">
                  <c:v>9.9900000000000003E-2</c:v>
                </c:pt>
                <c:pt idx="1833">
                  <c:v>9.9900000000000003E-2</c:v>
                </c:pt>
                <c:pt idx="1834">
                  <c:v>9.9900000000000003E-2</c:v>
                </c:pt>
                <c:pt idx="1835">
                  <c:v>9.9900000000000003E-2</c:v>
                </c:pt>
                <c:pt idx="1836">
                  <c:v>9.9900000000000003E-2</c:v>
                </c:pt>
                <c:pt idx="1837">
                  <c:v>9.9900000000000003E-2</c:v>
                </c:pt>
                <c:pt idx="1838">
                  <c:v>9.9900000000000003E-2</c:v>
                </c:pt>
                <c:pt idx="1839">
                  <c:v>9.9900000000000003E-2</c:v>
                </c:pt>
                <c:pt idx="1840">
                  <c:v>9.9900000000000003E-2</c:v>
                </c:pt>
                <c:pt idx="1841">
                  <c:v>9.9900000000000003E-2</c:v>
                </c:pt>
                <c:pt idx="1842">
                  <c:v>9.9900000000000003E-2</c:v>
                </c:pt>
                <c:pt idx="1843">
                  <c:v>9.9900000000000003E-2</c:v>
                </c:pt>
                <c:pt idx="1844">
                  <c:v>9.9900000000000003E-2</c:v>
                </c:pt>
                <c:pt idx="1845">
                  <c:v>9.9900000000000003E-2</c:v>
                </c:pt>
                <c:pt idx="1846">
                  <c:v>9.9900000000000003E-2</c:v>
                </c:pt>
                <c:pt idx="1847">
                  <c:v>9.9900000000000003E-2</c:v>
                </c:pt>
                <c:pt idx="1848">
                  <c:v>9.9900000000000003E-2</c:v>
                </c:pt>
                <c:pt idx="1849">
                  <c:v>9.9900000000000003E-2</c:v>
                </c:pt>
                <c:pt idx="1850">
                  <c:v>9.9900000000000003E-2</c:v>
                </c:pt>
                <c:pt idx="1851">
                  <c:v>9.9900000000000003E-2</c:v>
                </c:pt>
                <c:pt idx="1852">
                  <c:v>9.9900000000000003E-2</c:v>
                </c:pt>
                <c:pt idx="1853">
                  <c:v>9.9900000000000003E-2</c:v>
                </c:pt>
                <c:pt idx="1854">
                  <c:v>9.9900000000000003E-2</c:v>
                </c:pt>
                <c:pt idx="1855">
                  <c:v>9.9900000000000003E-2</c:v>
                </c:pt>
                <c:pt idx="1856">
                  <c:v>9.9900000000000003E-2</c:v>
                </c:pt>
                <c:pt idx="1857">
                  <c:v>9.9900000000000003E-2</c:v>
                </c:pt>
                <c:pt idx="1858">
                  <c:v>9.9900000000000003E-2</c:v>
                </c:pt>
                <c:pt idx="1859">
                  <c:v>9.9900000000000003E-2</c:v>
                </c:pt>
                <c:pt idx="1860">
                  <c:v>9.9900000000000003E-2</c:v>
                </c:pt>
                <c:pt idx="1861">
                  <c:v>9.9900000000000003E-2</c:v>
                </c:pt>
                <c:pt idx="1862">
                  <c:v>9.9900000000000003E-2</c:v>
                </c:pt>
                <c:pt idx="1863">
                  <c:v>9.9900000000000003E-2</c:v>
                </c:pt>
                <c:pt idx="1864">
                  <c:v>9.9900000000000003E-2</c:v>
                </c:pt>
                <c:pt idx="1865">
                  <c:v>9.9900000000000003E-2</c:v>
                </c:pt>
                <c:pt idx="1866">
                  <c:v>9.9900000000000003E-2</c:v>
                </c:pt>
                <c:pt idx="1867">
                  <c:v>9.9900000000000003E-2</c:v>
                </c:pt>
                <c:pt idx="1868">
                  <c:v>9.9900000000000003E-2</c:v>
                </c:pt>
                <c:pt idx="1869">
                  <c:v>9.9900000000000003E-2</c:v>
                </c:pt>
                <c:pt idx="1870">
                  <c:v>9.9900000000000003E-2</c:v>
                </c:pt>
                <c:pt idx="1871">
                  <c:v>9.9900000000000003E-2</c:v>
                </c:pt>
                <c:pt idx="1872">
                  <c:v>9.9900000000000003E-2</c:v>
                </c:pt>
                <c:pt idx="1873">
                  <c:v>9.9900000000000003E-2</c:v>
                </c:pt>
                <c:pt idx="1874">
                  <c:v>9.9900000000000003E-2</c:v>
                </c:pt>
                <c:pt idx="1875">
                  <c:v>9.9900000000000003E-2</c:v>
                </c:pt>
                <c:pt idx="1876">
                  <c:v>9.9900000000000003E-2</c:v>
                </c:pt>
                <c:pt idx="1877">
                  <c:v>9.9900000000000003E-2</c:v>
                </c:pt>
                <c:pt idx="1878">
                  <c:v>9.9900000000000003E-2</c:v>
                </c:pt>
                <c:pt idx="1879">
                  <c:v>9.9900000000000003E-2</c:v>
                </c:pt>
                <c:pt idx="1880">
                  <c:v>9.9900000000000003E-2</c:v>
                </c:pt>
                <c:pt idx="1881">
                  <c:v>9.9900000000000003E-2</c:v>
                </c:pt>
                <c:pt idx="1882">
                  <c:v>9.9900000000000003E-2</c:v>
                </c:pt>
                <c:pt idx="1883">
                  <c:v>9.9900000000000003E-2</c:v>
                </c:pt>
                <c:pt idx="1884">
                  <c:v>9.9900000000000003E-2</c:v>
                </c:pt>
                <c:pt idx="1885">
                  <c:v>9.9900000000000003E-2</c:v>
                </c:pt>
                <c:pt idx="1886">
                  <c:v>9.9900000000000003E-2</c:v>
                </c:pt>
                <c:pt idx="1887">
                  <c:v>9.9900000000000003E-2</c:v>
                </c:pt>
                <c:pt idx="1888">
                  <c:v>9.9900000000000003E-2</c:v>
                </c:pt>
                <c:pt idx="1889">
                  <c:v>9.9900000000000003E-2</c:v>
                </c:pt>
                <c:pt idx="1890">
                  <c:v>9.9900000000000003E-2</c:v>
                </c:pt>
                <c:pt idx="1891">
                  <c:v>9.9900000000000003E-2</c:v>
                </c:pt>
                <c:pt idx="1892">
                  <c:v>9.9900000000000003E-2</c:v>
                </c:pt>
                <c:pt idx="1893">
                  <c:v>9.9900000000000003E-2</c:v>
                </c:pt>
                <c:pt idx="1894">
                  <c:v>9.9900000000000003E-2</c:v>
                </c:pt>
                <c:pt idx="1895">
                  <c:v>9.9900000000000003E-2</c:v>
                </c:pt>
                <c:pt idx="1896">
                  <c:v>9.9900000000000003E-2</c:v>
                </c:pt>
                <c:pt idx="1897">
                  <c:v>9.9900000000000003E-2</c:v>
                </c:pt>
                <c:pt idx="1898">
                  <c:v>9.9900000000000003E-2</c:v>
                </c:pt>
                <c:pt idx="1899">
                  <c:v>9.9900000000000003E-2</c:v>
                </c:pt>
                <c:pt idx="1900">
                  <c:v>9.9900000000000003E-2</c:v>
                </c:pt>
                <c:pt idx="1901">
                  <c:v>9.9900000000000003E-2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64-42E2-ABC7-B1446EECAF47}"/>
            </c:ext>
          </c:extLst>
        </c:ser>
        <c:ser>
          <c:idx val="3"/>
          <c:order val="3"/>
          <c:tx>
            <c:strRef>
              <c:f>controller_summary_detailed!$Z$1</c:f>
              <c:strCache>
                <c:ptCount val="1"/>
                <c:pt idx="0">
                  <c:v>Kd_yaw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controller_summary_detailed!$Z$2:$Z$1903</c:f>
              <c:numCache>
                <c:formatCode>General</c:formatCode>
                <c:ptCount val="1902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0.1004</c:v>
                </c:pt>
                <c:pt idx="30">
                  <c:v>0.1004</c:v>
                </c:pt>
                <c:pt idx="31">
                  <c:v>0.1004</c:v>
                </c:pt>
                <c:pt idx="32">
                  <c:v>0.1004</c:v>
                </c:pt>
                <c:pt idx="33">
                  <c:v>0.1004</c:v>
                </c:pt>
                <c:pt idx="34">
                  <c:v>0.1004</c:v>
                </c:pt>
                <c:pt idx="35">
                  <c:v>0.1004</c:v>
                </c:pt>
                <c:pt idx="36">
                  <c:v>0.1004</c:v>
                </c:pt>
                <c:pt idx="37">
                  <c:v>0.1004</c:v>
                </c:pt>
                <c:pt idx="38">
                  <c:v>0.1004</c:v>
                </c:pt>
                <c:pt idx="39">
                  <c:v>0.1004</c:v>
                </c:pt>
                <c:pt idx="40">
                  <c:v>0.1004</c:v>
                </c:pt>
                <c:pt idx="41">
                  <c:v>0.1004</c:v>
                </c:pt>
                <c:pt idx="42">
                  <c:v>0.1004</c:v>
                </c:pt>
                <c:pt idx="43">
                  <c:v>0.1004</c:v>
                </c:pt>
                <c:pt idx="44">
                  <c:v>0.1004</c:v>
                </c:pt>
                <c:pt idx="45">
                  <c:v>0.1004</c:v>
                </c:pt>
                <c:pt idx="46">
                  <c:v>0.1004</c:v>
                </c:pt>
                <c:pt idx="47">
                  <c:v>0.1004</c:v>
                </c:pt>
                <c:pt idx="48">
                  <c:v>0.1004</c:v>
                </c:pt>
                <c:pt idx="49">
                  <c:v>0.1004</c:v>
                </c:pt>
                <c:pt idx="50">
                  <c:v>0.1004</c:v>
                </c:pt>
                <c:pt idx="51">
                  <c:v>0.1004</c:v>
                </c:pt>
                <c:pt idx="52">
                  <c:v>0.1004</c:v>
                </c:pt>
                <c:pt idx="53">
                  <c:v>0.1004</c:v>
                </c:pt>
                <c:pt idx="54">
                  <c:v>0.1004</c:v>
                </c:pt>
                <c:pt idx="55">
                  <c:v>0.1004</c:v>
                </c:pt>
                <c:pt idx="56">
                  <c:v>0.1004</c:v>
                </c:pt>
                <c:pt idx="57">
                  <c:v>0.1004</c:v>
                </c:pt>
                <c:pt idx="58">
                  <c:v>0.1004</c:v>
                </c:pt>
                <c:pt idx="59">
                  <c:v>0.1004</c:v>
                </c:pt>
                <c:pt idx="60">
                  <c:v>0.1004</c:v>
                </c:pt>
                <c:pt idx="61">
                  <c:v>0.1004</c:v>
                </c:pt>
                <c:pt idx="62">
                  <c:v>0.1004</c:v>
                </c:pt>
                <c:pt idx="63">
                  <c:v>0.1004</c:v>
                </c:pt>
                <c:pt idx="64">
                  <c:v>0.1004</c:v>
                </c:pt>
                <c:pt idx="65">
                  <c:v>0.1004</c:v>
                </c:pt>
                <c:pt idx="66">
                  <c:v>0.1004</c:v>
                </c:pt>
                <c:pt idx="67">
                  <c:v>0.1004</c:v>
                </c:pt>
                <c:pt idx="68">
                  <c:v>0.1004</c:v>
                </c:pt>
                <c:pt idx="69">
                  <c:v>0.1004</c:v>
                </c:pt>
                <c:pt idx="70">
                  <c:v>0.1004</c:v>
                </c:pt>
                <c:pt idx="71">
                  <c:v>0.1004</c:v>
                </c:pt>
                <c:pt idx="72">
                  <c:v>0.1004</c:v>
                </c:pt>
                <c:pt idx="73">
                  <c:v>0.1004</c:v>
                </c:pt>
                <c:pt idx="74">
                  <c:v>0.1004</c:v>
                </c:pt>
                <c:pt idx="75">
                  <c:v>0.1004</c:v>
                </c:pt>
                <c:pt idx="76">
                  <c:v>0.1004</c:v>
                </c:pt>
                <c:pt idx="77">
                  <c:v>0.1004</c:v>
                </c:pt>
                <c:pt idx="78">
                  <c:v>0.1004</c:v>
                </c:pt>
                <c:pt idx="79">
                  <c:v>0.1004</c:v>
                </c:pt>
                <c:pt idx="80">
                  <c:v>0.1004</c:v>
                </c:pt>
                <c:pt idx="81">
                  <c:v>0.1004</c:v>
                </c:pt>
                <c:pt idx="82">
                  <c:v>0.1004</c:v>
                </c:pt>
                <c:pt idx="83">
                  <c:v>0.1004</c:v>
                </c:pt>
                <c:pt idx="84">
                  <c:v>0.1004</c:v>
                </c:pt>
                <c:pt idx="85">
                  <c:v>0.1004</c:v>
                </c:pt>
                <c:pt idx="86">
                  <c:v>0.1004</c:v>
                </c:pt>
                <c:pt idx="87">
                  <c:v>0.1004</c:v>
                </c:pt>
                <c:pt idx="88">
                  <c:v>0.1004</c:v>
                </c:pt>
                <c:pt idx="89">
                  <c:v>0.1004</c:v>
                </c:pt>
                <c:pt idx="90">
                  <c:v>0.1004</c:v>
                </c:pt>
                <c:pt idx="91">
                  <c:v>0.1004</c:v>
                </c:pt>
                <c:pt idx="92">
                  <c:v>0.1004</c:v>
                </c:pt>
                <c:pt idx="93">
                  <c:v>0.1004</c:v>
                </c:pt>
                <c:pt idx="94">
                  <c:v>0.1004</c:v>
                </c:pt>
                <c:pt idx="95">
                  <c:v>0.1004</c:v>
                </c:pt>
                <c:pt idx="96">
                  <c:v>0.1004</c:v>
                </c:pt>
                <c:pt idx="97">
                  <c:v>0.1004</c:v>
                </c:pt>
                <c:pt idx="98">
                  <c:v>0.1004</c:v>
                </c:pt>
                <c:pt idx="99">
                  <c:v>0.1004</c:v>
                </c:pt>
                <c:pt idx="100">
                  <c:v>0.1004</c:v>
                </c:pt>
                <c:pt idx="101">
                  <c:v>0.1004</c:v>
                </c:pt>
                <c:pt idx="102">
                  <c:v>0.1004</c:v>
                </c:pt>
                <c:pt idx="103">
                  <c:v>0.1004</c:v>
                </c:pt>
                <c:pt idx="104">
                  <c:v>0.1004</c:v>
                </c:pt>
                <c:pt idx="105">
                  <c:v>0.1004</c:v>
                </c:pt>
                <c:pt idx="106">
                  <c:v>0.1004</c:v>
                </c:pt>
                <c:pt idx="107">
                  <c:v>0.1004</c:v>
                </c:pt>
                <c:pt idx="108">
                  <c:v>0.1004</c:v>
                </c:pt>
                <c:pt idx="109">
                  <c:v>0.1004</c:v>
                </c:pt>
                <c:pt idx="110">
                  <c:v>0.1004</c:v>
                </c:pt>
                <c:pt idx="111">
                  <c:v>0.1004</c:v>
                </c:pt>
                <c:pt idx="112">
                  <c:v>0.1004</c:v>
                </c:pt>
                <c:pt idx="113">
                  <c:v>0.1004</c:v>
                </c:pt>
                <c:pt idx="114">
                  <c:v>0.1004</c:v>
                </c:pt>
                <c:pt idx="115">
                  <c:v>0.1004</c:v>
                </c:pt>
                <c:pt idx="116">
                  <c:v>0.1004</c:v>
                </c:pt>
                <c:pt idx="117">
                  <c:v>0.1004</c:v>
                </c:pt>
                <c:pt idx="118">
                  <c:v>0.1004</c:v>
                </c:pt>
                <c:pt idx="119">
                  <c:v>0.1004</c:v>
                </c:pt>
                <c:pt idx="120">
                  <c:v>0.1004</c:v>
                </c:pt>
                <c:pt idx="121">
                  <c:v>0.1004</c:v>
                </c:pt>
                <c:pt idx="122">
                  <c:v>0.1004</c:v>
                </c:pt>
                <c:pt idx="123">
                  <c:v>0.1004</c:v>
                </c:pt>
                <c:pt idx="124">
                  <c:v>0.1004</c:v>
                </c:pt>
                <c:pt idx="125">
                  <c:v>0.1004</c:v>
                </c:pt>
                <c:pt idx="126">
                  <c:v>0.1004</c:v>
                </c:pt>
                <c:pt idx="127">
                  <c:v>0.1004</c:v>
                </c:pt>
                <c:pt idx="128">
                  <c:v>0.1004</c:v>
                </c:pt>
                <c:pt idx="129">
                  <c:v>0.1004</c:v>
                </c:pt>
                <c:pt idx="130">
                  <c:v>0.1004</c:v>
                </c:pt>
                <c:pt idx="131">
                  <c:v>0.1004</c:v>
                </c:pt>
                <c:pt idx="132">
                  <c:v>0.1004</c:v>
                </c:pt>
                <c:pt idx="133">
                  <c:v>0.1004</c:v>
                </c:pt>
                <c:pt idx="134">
                  <c:v>0.1004</c:v>
                </c:pt>
                <c:pt idx="135">
                  <c:v>0.1004</c:v>
                </c:pt>
                <c:pt idx="136">
                  <c:v>0.1004</c:v>
                </c:pt>
                <c:pt idx="137">
                  <c:v>0.1004</c:v>
                </c:pt>
                <c:pt idx="138">
                  <c:v>0.1004</c:v>
                </c:pt>
                <c:pt idx="139">
                  <c:v>0.1004</c:v>
                </c:pt>
                <c:pt idx="140">
                  <c:v>0.1004</c:v>
                </c:pt>
                <c:pt idx="141">
                  <c:v>0.1004</c:v>
                </c:pt>
                <c:pt idx="142">
                  <c:v>0.1004</c:v>
                </c:pt>
                <c:pt idx="143">
                  <c:v>0.1004</c:v>
                </c:pt>
                <c:pt idx="144">
                  <c:v>0.1004</c:v>
                </c:pt>
                <c:pt idx="145">
                  <c:v>0.1004</c:v>
                </c:pt>
                <c:pt idx="146">
                  <c:v>0.1004</c:v>
                </c:pt>
                <c:pt idx="147">
                  <c:v>0.1004</c:v>
                </c:pt>
                <c:pt idx="148">
                  <c:v>0.1004</c:v>
                </c:pt>
                <c:pt idx="149">
                  <c:v>0.1004</c:v>
                </c:pt>
                <c:pt idx="150">
                  <c:v>0.1004</c:v>
                </c:pt>
                <c:pt idx="151">
                  <c:v>0.1004</c:v>
                </c:pt>
                <c:pt idx="152">
                  <c:v>0.1004</c:v>
                </c:pt>
                <c:pt idx="153">
                  <c:v>0.1004</c:v>
                </c:pt>
                <c:pt idx="154">
                  <c:v>0.1004</c:v>
                </c:pt>
                <c:pt idx="155">
                  <c:v>0.1004</c:v>
                </c:pt>
                <c:pt idx="156">
                  <c:v>0.1004</c:v>
                </c:pt>
                <c:pt idx="157">
                  <c:v>0.1004</c:v>
                </c:pt>
                <c:pt idx="158">
                  <c:v>0.1004</c:v>
                </c:pt>
                <c:pt idx="159">
                  <c:v>0.1004</c:v>
                </c:pt>
                <c:pt idx="160">
                  <c:v>0.1004</c:v>
                </c:pt>
                <c:pt idx="161">
                  <c:v>0.1004</c:v>
                </c:pt>
                <c:pt idx="162">
                  <c:v>0.1004</c:v>
                </c:pt>
                <c:pt idx="163">
                  <c:v>0.1004</c:v>
                </c:pt>
                <c:pt idx="164">
                  <c:v>0.1004</c:v>
                </c:pt>
                <c:pt idx="165">
                  <c:v>0.1004</c:v>
                </c:pt>
                <c:pt idx="166">
                  <c:v>0.1004</c:v>
                </c:pt>
                <c:pt idx="167">
                  <c:v>0.1004</c:v>
                </c:pt>
                <c:pt idx="168">
                  <c:v>0.1004</c:v>
                </c:pt>
                <c:pt idx="169">
                  <c:v>0.1004</c:v>
                </c:pt>
                <c:pt idx="170">
                  <c:v>0.1004</c:v>
                </c:pt>
                <c:pt idx="171">
                  <c:v>0.1004</c:v>
                </c:pt>
                <c:pt idx="172">
                  <c:v>0.1004</c:v>
                </c:pt>
                <c:pt idx="173">
                  <c:v>0.1004</c:v>
                </c:pt>
                <c:pt idx="174">
                  <c:v>0.1004</c:v>
                </c:pt>
                <c:pt idx="175">
                  <c:v>0.1004</c:v>
                </c:pt>
                <c:pt idx="176">
                  <c:v>0.1004</c:v>
                </c:pt>
                <c:pt idx="177">
                  <c:v>0.1004</c:v>
                </c:pt>
                <c:pt idx="178">
                  <c:v>0.1004</c:v>
                </c:pt>
                <c:pt idx="179">
                  <c:v>0.1004</c:v>
                </c:pt>
                <c:pt idx="180">
                  <c:v>0.1004</c:v>
                </c:pt>
                <c:pt idx="181">
                  <c:v>0.1004</c:v>
                </c:pt>
                <c:pt idx="182">
                  <c:v>0.1004</c:v>
                </c:pt>
                <c:pt idx="183">
                  <c:v>0.1004</c:v>
                </c:pt>
                <c:pt idx="184">
                  <c:v>0.1004</c:v>
                </c:pt>
                <c:pt idx="185">
                  <c:v>0.1004</c:v>
                </c:pt>
                <c:pt idx="186">
                  <c:v>0.1004</c:v>
                </c:pt>
                <c:pt idx="187">
                  <c:v>0.1004</c:v>
                </c:pt>
                <c:pt idx="188">
                  <c:v>0.1004</c:v>
                </c:pt>
                <c:pt idx="189">
                  <c:v>0.1004</c:v>
                </c:pt>
                <c:pt idx="190">
                  <c:v>0.1004</c:v>
                </c:pt>
                <c:pt idx="191">
                  <c:v>0.1004</c:v>
                </c:pt>
                <c:pt idx="192">
                  <c:v>0.1004</c:v>
                </c:pt>
                <c:pt idx="193">
                  <c:v>0.1004</c:v>
                </c:pt>
                <c:pt idx="194">
                  <c:v>0.1004</c:v>
                </c:pt>
                <c:pt idx="195">
                  <c:v>0.1004</c:v>
                </c:pt>
                <c:pt idx="196">
                  <c:v>0.1004</c:v>
                </c:pt>
                <c:pt idx="197">
                  <c:v>0.1004</c:v>
                </c:pt>
                <c:pt idx="198">
                  <c:v>0.1004</c:v>
                </c:pt>
                <c:pt idx="199">
                  <c:v>0.1004</c:v>
                </c:pt>
                <c:pt idx="200">
                  <c:v>0.1004</c:v>
                </c:pt>
                <c:pt idx="201">
                  <c:v>0.1004</c:v>
                </c:pt>
                <c:pt idx="202">
                  <c:v>0.1004</c:v>
                </c:pt>
                <c:pt idx="203">
                  <c:v>0.1004</c:v>
                </c:pt>
                <c:pt idx="204">
                  <c:v>0.1004</c:v>
                </c:pt>
                <c:pt idx="205">
                  <c:v>0.1004</c:v>
                </c:pt>
                <c:pt idx="206">
                  <c:v>0.1004</c:v>
                </c:pt>
                <c:pt idx="207">
                  <c:v>0.1004</c:v>
                </c:pt>
                <c:pt idx="208">
                  <c:v>0.1004</c:v>
                </c:pt>
                <c:pt idx="209">
                  <c:v>0.1004</c:v>
                </c:pt>
                <c:pt idx="210">
                  <c:v>0.1004</c:v>
                </c:pt>
                <c:pt idx="211">
                  <c:v>0.1004</c:v>
                </c:pt>
                <c:pt idx="212">
                  <c:v>0.1004</c:v>
                </c:pt>
                <c:pt idx="213">
                  <c:v>0.1004</c:v>
                </c:pt>
                <c:pt idx="214">
                  <c:v>0.1004</c:v>
                </c:pt>
                <c:pt idx="215">
                  <c:v>0.1004</c:v>
                </c:pt>
                <c:pt idx="216">
                  <c:v>0.1004</c:v>
                </c:pt>
                <c:pt idx="217">
                  <c:v>0.1004</c:v>
                </c:pt>
                <c:pt idx="218">
                  <c:v>0.1004</c:v>
                </c:pt>
                <c:pt idx="219">
                  <c:v>0.1004</c:v>
                </c:pt>
                <c:pt idx="220">
                  <c:v>0.1004</c:v>
                </c:pt>
                <c:pt idx="221">
                  <c:v>0.1004</c:v>
                </c:pt>
                <c:pt idx="222">
                  <c:v>0.1004</c:v>
                </c:pt>
                <c:pt idx="223">
                  <c:v>0.1004</c:v>
                </c:pt>
                <c:pt idx="224">
                  <c:v>0.1004</c:v>
                </c:pt>
                <c:pt idx="225">
                  <c:v>0.1004</c:v>
                </c:pt>
                <c:pt idx="226">
                  <c:v>0.1004</c:v>
                </c:pt>
                <c:pt idx="227">
                  <c:v>0.1004</c:v>
                </c:pt>
                <c:pt idx="228">
                  <c:v>0.1004</c:v>
                </c:pt>
                <c:pt idx="229">
                  <c:v>0.1004</c:v>
                </c:pt>
                <c:pt idx="230">
                  <c:v>0.1004</c:v>
                </c:pt>
                <c:pt idx="231">
                  <c:v>0.1004</c:v>
                </c:pt>
                <c:pt idx="232">
                  <c:v>0.1004</c:v>
                </c:pt>
                <c:pt idx="233">
                  <c:v>0.1004</c:v>
                </c:pt>
                <c:pt idx="234">
                  <c:v>0.1004</c:v>
                </c:pt>
                <c:pt idx="235">
                  <c:v>0.1004</c:v>
                </c:pt>
                <c:pt idx="236">
                  <c:v>0.1004</c:v>
                </c:pt>
                <c:pt idx="237">
                  <c:v>0.1004</c:v>
                </c:pt>
                <c:pt idx="238">
                  <c:v>0.1004</c:v>
                </c:pt>
                <c:pt idx="239">
                  <c:v>0.1004</c:v>
                </c:pt>
                <c:pt idx="240">
                  <c:v>0.1004</c:v>
                </c:pt>
                <c:pt idx="241">
                  <c:v>0.1004</c:v>
                </c:pt>
                <c:pt idx="242">
                  <c:v>0.1004</c:v>
                </c:pt>
                <c:pt idx="243">
                  <c:v>0.1004</c:v>
                </c:pt>
                <c:pt idx="244">
                  <c:v>0.1004</c:v>
                </c:pt>
                <c:pt idx="245">
                  <c:v>0.1004</c:v>
                </c:pt>
                <c:pt idx="246">
                  <c:v>0.1004</c:v>
                </c:pt>
                <c:pt idx="247">
                  <c:v>0.1004</c:v>
                </c:pt>
                <c:pt idx="248">
                  <c:v>0.1004</c:v>
                </c:pt>
                <c:pt idx="249">
                  <c:v>0.1004</c:v>
                </c:pt>
                <c:pt idx="250">
                  <c:v>0.1004</c:v>
                </c:pt>
                <c:pt idx="251">
                  <c:v>0.1004</c:v>
                </c:pt>
                <c:pt idx="252">
                  <c:v>0.1004</c:v>
                </c:pt>
                <c:pt idx="253">
                  <c:v>0.1004</c:v>
                </c:pt>
                <c:pt idx="254">
                  <c:v>0.1004</c:v>
                </c:pt>
                <c:pt idx="255">
                  <c:v>0.1004</c:v>
                </c:pt>
                <c:pt idx="256">
                  <c:v>0.1004</c:v>
                </c:pt>
                <c:pt idx="257">
                  <c:v>0.1004</c:v>
                </c:pt>
                <c:pt idx="258">
                  <c:v>0.1004</c:v>
                </c:pt>
                <c:pt idx="259">
                  <c:v>0.1004</c:v>
                </c:pt>
                <c:pt idx="260">
                  <c:v>0.1004</c:v>
                </c:pt>
                <c:pt idx="261">
                  <c:v>0.1004</c:v>
                </c:pt>
                <c:pt idx="262">
                  <c:v>0.1004</c:v>
                </c:pt>
                <c:pt idx="263">
                  <c:v>0.1004</c:v>
                </c:pt>
                <c:pt idx="264">
                  <c:v>0.1004</c:v>
                </c:pt>
                <c:pt idx="265">
                  <c:v>0.1004</c:v>
                </c:pt>
                <c:pt idx="266">
                  <c:v>0.1004</c:v>
                </c:pt>
                <c:pt idx="267">
                  <c:v>0.1004</c:v>
                </c:pt>
                <c:pt idx="268">
                  <c:v>0.1004</c:v>
                </c:pt>
                <c:pt idx="269">
                  <c:v>0.1004</c:v>
                </c:pt>
                <c:pt idx="270">
                  <c:v>0.1004</c:v>
                </c:pt>
                <c:pt idx="271">
                  <c:v>0.1004</c:v>
                </c:pt>
                <c:pt idx="272">
                  <c:v>0.1004</c:v>
                </c:pt>
                <c:pt idx="273">
                  <c:v>0.1004</c:v>
                </c:pt>
                <c:pt idx="274">
                  <c:v>0.1004</c:v>
                </c:pt>
                <c:pt idx="275">
                  <c:v>0.1004</c:v>
                </c:pt>
                <c:pt idx="276">
                  <c:v>0.1004</c:v>
                </c:pt>
                <c:pt idx="277">
                  <c:v>0.1004</c:v>
                </c:pt>
                <c:pt idx="278">
                  <c:v>0.1004</c:v>
                </c:pt>
                <c:pt idx="279">
                  <c:v>0.1004</c:v>
                </c:pt>
                <c:pt idx="280">
                  <c:v>0.1004</c:v>
                </c:pt>
                <c:pt idx="281">
                  <c:v>0.1004</c:v>
                </c:pt>
                <c:pt idx="282">
                  <c:v>0.1004</c:v>
                </c:pt>
                <c:pt idx="283">
                  <c:v>0.1004</c:v>
                </c:pt>
                <c:pt idx="284">
                  <c:v>0.1004</c:v>
                </c:pt>
                <c:pt idx="285">
                  <c:v>0.1004</c:v>
                </c:pt>
                <c:pt idx="286">
                  <c:v>0.1004</c:v>
                </c:pt>
                <c:pt idx="287">
                  <c:v>0.1004</c:v>
                </c:pt>
                <c:pt idx="288">
                  <c:v>0.1004</c:v>
                </c:pt>
                <c:pt idx="289">
                  <c:v>0.1004</c:v>
                </c:pt>
                <c:pt idx="290">
                  <c:v>0.1004</c:v>
                </c:pt>
                <c:pt idx="291">
                  <c:v>0.1004</c:v>
                </c:pt>
                <c:pt idx="292">
                  <c:v>0.1004</c:v>
                </c:pt>
                <c:pt idx="293">
                  <c:v>0.1004</c:v>
                </c:pt>
                <c:pt idx="294">
                  <c:v>0.1004</c:v>
                </c:pt>
                <c:pt idx="295">
                  <c:v>0.1004</c:v>
                </c:pt>
                <c:pt idx="296">
                  <c:v>0.1004</c:v>
                </c:pt>
                <c:pt idx="297">
                  <c:v>0.1004</c:v>
                </c:pt>
                <c:pt idx="298">
                  <c:v>0.1004</c:v>
                </c:pt>
                <c:pt idx="299">
                  <c:v>0.1004</c:v>
                </c:pt>
                <c:pt idx="300">
                  <c:v>0.1004</c:v>
                </c:pt>
                <c:pt idx="301">
                  <c:v>0.1004</c:v>
                </c:pt>
                <c:pt idx="302">
                  <c:v>0.1004</c:v>
                </c:pt>
                <c:pt idx="303">
                  <c:v>0.1004</c:v>
                </c:pt>
                <c:pt idx="304">
                  <c:v>0.1004</c:v>
                </c:pt>
                <c:pt idx="305">
                  <c:v>0.1004</c:v>
                </c:pt>
                <c:pt idx="306">
                  <c:v>0.1004</c:v>
                </c:pt>
                <c:pt idx="307">
                  <c:v>0.1004</c:v>
                </c:pt>
                <c:pt idx="308">
                  <c:v>0.1004</c:v>
                </c:pt>
                <c:pt idx="309">
                  <c:v>0.1004</c:v>
                </c:pt>
                <c:pt idx="310">
                  <c:v>0.1004</c:v>
                </c:pt>
                <c:pt idx="311">
                  <c:v>0.1004</c:v>
                </c:pt>
                <c:pt idx="312">
                  <c:v>0.1004</c:v>
                </c:pt>
                <c:pt idx="313">
                  <c:v>0.1004</c:v>
                </c:pt>
                <c:pt idx="314">
                  <c:v>0.1004</c:v>
                </c:pt>
                <c:pt idx="315">
                  <c:v>0.1004</c:v>
                </c:pt>
                <c:pt idx="316">
                  <c:v>0.1004</c:v>
                </c:pt>
                <c:pt idx="317">
                  <c:v>0.1004</c:v>
                </c:pt>
                <c:pt idx="318">
                  <c:v>0.1004</c:v>
                </c:pt>
                <c:pt idx="319">
                  <c:v>0.1004</c:v>
                </c:pt>
                <c:pt idx="320">
                  <c:v>0.1004</c:v>
                </c:pt>
                <c:pt idx="321">
                  <c:v>0.1004</c:v>
                </c:pt>
                <c:pt idx="322">
                  <c:v>0.1004</c:v>
                </c:pt>
                <c:pt idx="323">
                  <c:v>0.1004</c:v>
                </c:pt>
                <c:pt idx="324">
                  <c:v>0.1004</c:v>
                </c:pt>
                <c:pt idx="325">
                  <c:v>0.1004</c:v>
                </c:pt>
                <c:pt idx="326">
                  <c:v>0.1004</c:v>
                </c:pt>
                <c:pt idx="327">
                  <c:v>0.1004</c:v>
                </c:pt>
                <c:pt idx="328">
                  <c:v>0.1004</c:v>
                </c:pt>
                <c:pt idx="329">
                  <c:v>0.1004</c:v>
                </c:pt>
                <c:pt idx="330">
                  <c:v>0.1004</c:v>
                </c:pt>
                <c:pt idx="331">
                  <c:v>0.1004</c:v>
                </c:pt>
                <c:pt idx="332">
                  <c:v>0.1004</c:v>
                </c:pt>
                <c:pt idx="333">
                  <c:v>0.1004</c:v>
                </c:pt>
                <c:pt idx="334">
                  <c:v>0.1004</c:v>
                </c:pt>
                <c:pt idx="335">
                  <c:v>0.1004</c:v>
                </c:pt>
                <c:pt idx="336">
                  <c:v>0.1004</c:v>
                </c:pt>
                <c:pt idx="337">
                  <c:v>0.1004</c:v>
                </c:pt>
                <c:pt idx="338">
                  <c:v>0.1004</c:v>
                </c:pt>
                <c:pt idx="339">
                  <c:v>0.1004</c:v>
                </c:pt>
                <c:pt idx="340">
                  <c:v>0.1004</c:v>
                </c:pt>
                <c:pt idx="341">
                  <c:v>0.1004</c:v>
                </c:pt>
                <c:pt idx="342">
                  <c:v>0.1004</c:v>
                </c:pt>
                <c:pt idx="343">
                  <c:v>0.1004</c:v>
                </c:pt>
                <c:pt idx="344">
                  <c:v>0.1004</c:v>
                </c:pt>
                <c:pt idx="345">
                  <c:v>0.1004</c:v>
                </c:pt>
                <c:pt idx="346">
                  <c:v>0.1004</c:v>
                </c:pt>
                <c:pt idx="347">
                  <c:v>0.1004</c:v>
                </c:pt>
                <c:pt idx="348">
                  <c:v>0.1004</c:v>
                </c:pt>
                <c:pt idx="349">
                  <c:v>0.1004</c:v>
                </c:pt>
                <c:pt idx="350">
                  <c:v>0.1004</c:v>
                </c:pt>
                <c:pt idx="351">
                  <c:v>0.1004</c:v>
                </c:pt>
                <c:pt idx="352">
                  <c:v>0.1004</c:v>
                </c:pt>
                <c:pt idx="353">
                  <c:v>0.1004</c:v>
                </c:pt>
                <c:pt idx="354">
                  <c:v>0.1004</c:v>
                </c:pt>
                <c:pt idx="355">
                  <c:v>0.1004</c:v>
                </c:pt>
                <c:pt idx="356">
                  <c:v>0.1004</c:v>
                </c:pt>
                <c:pt idx="357">
                  <c:v>0.1004</c:v>
                </c:pt>
                <c:pt idx="358">
                  <c:v>0.1004</c:v>
                </c:pt>
                <c:pt idx="359">
                  <c:v>0.1004</c:v>
                </c:pt>
                <c:pt idx="360">
                  <c:v>0.1004</c:v>
                </c:pt>
                <c:pt idx="361">
                  <c:v>0.1004</c:v>
                </c:pt>
                <c:pt idx="362">
                  <c:v>0.1004</c:v>
                </c:pt>
                <c:pt idx="363">
                  <c:v>0.1004</c:v>
                </c:pt>
                <c:pt idx="364">
                  <c:v>0.1004</c:v>
                </c:pt>
                <c:pt idx="365">
                  <c:v>0.1004</c:v>
                </c:pt>
                <c:pt idx="366">
                  <c:v>0.1004</c:v>
                </c:pt>
                <c:pt idx="367">
                  <c:v>0.1004</c:v>
                </c:pt>
                <c:pt idx="368">
                  <c:v>0.1004</c:v>
                </c:pt>
                <c:pt idx="369">
                  <c:v>0.1004</c:v>
                </c:pt>
                <c:pt idx="370">
                  <c:v>0.1004</c:v>
                </c:pt>
                <c:pt idx="371">
                  <c:v>0.1004</c:v>
                </c:pt>
                <c:pt idx="372">
                  <c:v>0.1004</c:v>
                </c:pt>
                <c:pt idx="373">
                  <c:v>0.1004</c:v>
                </c:pt>
                <c:pt idx="374">
                  <c:v>0.1004</c:v>
                </c:pt>
                <c:pt idx="375">
                  <c:v>0.1004</c:v>
                </c:pt>
                <c:pt idx="376">
                  <c:v>0.1004</c:v>
                </c:pt>
                <c:pt idx="377">
                  <c:v>0.1004</c:v>
                </c:pt>
                <c:pt idx="378">
                  <c:v>0.1004</c:v>
                </c:pt>
                <c:pt idx="379">
                  <c:v>0.1004</c:v>
                </c:pt>
                <c:pt idx="380">
                  <c:v>0.1004</c:v>
                </c:pt>
                <c:pt idx="381">
                  <c:v>0.1004</c:v>
                </c:pt>
                <c:pt idx="382">
                  <c:v>0.1004</c:v>
                </c:pt>
                <c:pt idx="383">
                  <c:v>0.1004</c:v>
                </c:pt>
                <c:pt idx="384">
                  <c:v>0.1004</c:v>
                </c:pt>
                <c:pt idx="385">
                  <c:v>0.1004</c:v>
                </c:pt>
                <c:pt idx="386">
                  <c:v>0.1004</c:v>
                </c:pt>
                <c:pt idx="387">
                  <c:v>0.1004</c:v>
                </c:pt>
                <c:pt idx="388">
                  <c:v>0.1004</c:v>
                </c:pt>
                <c:pt idx="389">
                  <c:v>0.1004</c:v>
                </c:pt>
                <c:pt idx="390">
                  <c:v>0.1004</c:v>
                </c:pt>
                <c:pt idx="391">
                  <c:v>0.1004</c:v>
                </c:pt>
                <c:pt idx="392">
                  <c:v>0.1004</c:v>
                </c:pt>
                <c:pt idx="393">
                  <c:v>0.1004</c:v>
                </c:pt>
                <c:pt idx="394">
                  <c:v>0.1004</c:v>
                </c:pt>
                <c:pt idx="395">
                  <c:v>0.1004</c:v>
                </c:pt>
                <c:pt idx="396">
                  <c:v>0.1004</c:v>
                </c:pt>
                <c:pt idx="397">
                  <c:v>0.1004</c:v>
                </c:pt>
                <c:pt idx="398">
                  <c:v>0.1004</c:v>
                </c:pt>
                <c:pt idx="399">
                  <c:v>0.1004</c:v>
                </c:pt>
                <c:pt idx="400">
                  <c:v>0.1004</c:v>
                </c:pt>
                <c:pt idx="401">
                  <c:v>0.1004</c:v>
                </c:pt>
                <c:pt idx="402">
                  <c:v>0.1004</c:v>
                </c:pt>
                <c:pt idx="403">
                  <c:v>0.1004</c:v>
                </c:pt>
                <c:pt idx="404">
                  <c:v>0.1004</c:v>
                </c:pt>
                <c:pt idx="405">
                  <c:v>0.1004</c:v>
                </c:pt>
                <c:pt idx="406">
                  <c:v>0.1004</c:v>
                </c:pt>
                <c:pt idx="407">
                  <c:v>0.1004</c:v>
                </c:pt>
                <c:pt idx="408">
                  <c:v>0.1004</c:v>
                </c:pt>
                <c:pt idx="409">
                  <c:v>0.1004</c:v>
                </c:pt>
                <c:pt idx="410">
                  <c:v>0.1004</c:v>
                </c:pt>
                <c:pt idx="411">
                  <c:v>0.1004</c:v>
                </c:pt>
                <c:pt idx="412">
                  <c:v>0.1004</c:v>
                </c:pt>
                <c:pt idx="413">
                  <c:v>0.1004</c:v>
                </c:pt>
                <c:pt idx="414">
                  <c:v>0.1004</c:v>
                </c:pt>
                <c:pt idx="415">
                  <c:v>0.1004</c:v>
                </c:pt>
                <c:pt idx="416">
                  <c:v>0.1004</c:v>
                </c:pt>
                <c:pt idx="417">
                  <c:v>0.1004</c:v>
                </c:pt>
                <c:pt idx="418">
                  <c:v>0.1004</c:v>
                </c:pt>
                <c:pt idx="419">
                  <c:v>0.1004</c:v>
                </c:pt>
                <c:pt idx="420">
                  <c:v>0.1004</c:v>
                </c:pt>
                <c:pt idx="421">
                  <c:v>0.1004</c:v>
                </c:pt>
                <c:pt idx="422">
                  <c:v>0.1004</c:v>
                </c:pt>
                <c:pt idx="423">
                  <c:v>0.1004</c:v>
                </c:pt>
                <c:pt idx="424">
                  <c:v>0.1004</c:v>
                </c:pt>
                <c:pt idx="425">
                  <c:v>0.1004</c:v>
                </c:pt>
                <c:pt idx="426">
                  <c:v>0.1004</c:v>
                </c:pt>
                <c:pt idx="427">
                  <c:v>0.1004</c:v>
                </c:pt>
                <c:pt idx="428">
                  <c:v>0.1004</c:v>
                </c:pt>
                <c:pt idx="429">
                  <c:v>0.1004</c:v>
                </c:pt>
                <c:pt idx="430">
                  <c:v>0.1004</c:v>
                </c:pt>
                <c:pt idx="431">
                  <c:v>0.1004</c:v>
                </c:pt>
                <c:pt idx="432">
                  <c:v>0.1004</c:v>
                </c:pt>
                <c:pt idx="433">
                  <c:v>0.1004</c:v>
                </c:pt>
                <c:pt idx="434">
                  <c:v>0.1004</c:v>
                </c:pt>
                <c:pt idx="435">
                  <c:v>0.1004</c:v>
                </c:pt>
                <c:pt idx="436">
                  <c:v>0.1004</c:v>
                </c:pt>
                <c:pt idx="437">
                  <c:v>0.1004</c:v>
                </c:pt>
                <c:pt idx="438">
                  <c:v>9.9699999999999997E-2</c:v>
                </c:pt>
                <c:pt idx="439">
                  <c:v>9.9699999999999997E-2</c:v>
                </c:pt>
                <c:pt idx="440">
                  <c:v>9.9699999999999997E-2</c:v>
                </c:pt>
                <c:pt idx="441">
                  <c:v>9.9699999999999997E-2</c:v>
                </c:pt>
                <c:pt idx="442">
                  <c:v>9.9699999999999997E-2</c:v>
                </c:pt>
                <c:pt idx="443">
                  <c:v>9.9699999999999997E-2</c:v>
                </c:pt>
                <c:pt idx="444">
                  <c:v>9.9699999999999997E-2</c:v>
                </c:pt>
                <c:pt idx="445">
                  <c:v>9.9699999999999997E-2</c:v>
                </c:pt>
                <c:pt idx="446">
                  <c:v>9.9699999999999997E-2</c:v>
                </c:pt>
                <c:pt idx="447">
                  <c:v>9.9699999999999997E-2</c:v>
                </c:pt>
                <c:pt idx="448">
                  <c:v>9.9699999999999997E-2</c:v>
                </c:pt>
                <c:pt idx="449">
                  <c:v>9.9699999999999997E-2</c:v>
                </c:pt>
                <c:pt idx="450">
                  <c:v>9.9699999999999997E-2</c:v>
                </c:pt>
                <c:pt idx="451">
                  <c:v>9.9699999999999997E-2</c:v>
                </c:pt>
                <c:pt idx="452">
                  <c:v>9.9699999999999997E-2</c:v>
                </c:pt>
                <c:pt idx="453">
                  <c:v>9.9699999999999997E-2</c:v>
                </c:pt>
                <c:pt idx="454">
                  <c:v>9.9699999999999997E-2</c:v>
                </c:pt>
                <c:pt idx="455">
                  <c:v>9.9699999999999997E-2</c:v>
                </c:pt>
                <c:pt idx="456">
                  <c:v>9.9699999999999997E-2</c:v>
                </c:pt>
                <c:pt idx="457">
                  <c:v>9.9699999999999997E-2</c:v>
                </c:pt>
                <c:pt idx="458">
                  <c:v>9.9699999999999997E-2</c:v>
                </c:pt>
                <c:pt idx="459">
                  <c:v>9.9699999999999997E-2</c:v>
                </c:pt>
                <c:pt idx="460">
                  <c:v>9.9699999999999997E-2</c:v>
                </c:pt>
                <c:pt idx="461">
                  <c:v>9.9699999999999997E-2</c:v>
                </c:pt>
                <c:pt idx="462">
                  <c:v>9.9699999999999997E-2</c:v>
                </c:pt>
                <c:pt idx="463">
                  <c:v>9.9699999999999997E-2</c:v>
                </c:pt>
                <c:pt idx="464">
                  <c:v>9.9699999999999997E-2</c:v>
                </c:pt>
                <c:pt idx="465">
                  <c:v>9.9699999999999997E-2</c:v>
                </c:pt>
                <c:pt idx="466">
                  <c:v>9.9699999999999997E-2</c:v>
                </c:pt>
                <c:pt idx="467">
                  <c:v>9.9699999999999997E-2</c:v>
                </c:pt>
                <c:pt idx="468">
                  <c:v>0.10009999999999999</c:v>
                </c:pt>
                <c:pt idx="469">
                  <c:v>0.10009999999999999</c:v>
                </c:pt>
                <c:pt idx="470">
                  <c:v>0.10009999999999999</c:v>
                </c:pt>
                <c:pt idx="471">
                  <c:v>0.10009999999999999</c:v>
                </c:pt>
                <c:pt idx="472">
                  <c:v>0.10009999999999999</c:v>
                </c:pt>
                <c:pt idx="473">
                  <c:v>0.10009999999999999</c:v>
                </c:pt>
                <c:pt idx="474">
                  <c:v>0.10009999999999999</c:v>
                </c:pt>
                <c:pt idx="475">
                  <c:v>0.10009999999999999</c:v>
                </c:pt>
                <c:pt idx="476">
                  <c:v>0.10009999999999999</c:v>
                </c:pt>
                <c:pt idx="477">
                  <c:v>0.10009999999999999</c:v>
                </c:pt>
                <c:pt idx="478">
                  <c:v>0.10009999999999999</c:v>
                </c:pt>
                <c:pt idx="479">
                  <c:v>0.10009999999999999</c:v>
                </c:pt>
                <c:pt idx="480">
                  <c:v>0.10009999999999999</c:v>
                </c:pt>
                <c:pt idx="481">
                  <c:v>0.10009999999999999</c:v>
                </c:pt>
                <c:pt idx="482">
                  <c:v>0.10009999999999999</c:v>
                </c:pt>
                <c:pt idx="483">
                  <c:v>0.10009999999999999</c:v>
                </c:pt>
                <c:pt idx="484">
                  <c:v>0.10009999999999999</c:v>
                </c:pt>
                <c:pt idx="485">
                  <c:v>0.10009999999999999</c:v>
                </c:pt>
                <c:pt idx="486">
                  <c:v>0.10009999999999999</c:v>
                </c:pt>
                <c:pt idx="487">
                  <c:v>0.10009999999999999</c:v>
                </c:pt>
                <c:pt idx="488">
                  <c:v>0.10009999999999999</c:v>
                </c:pt>
                <c:pt idx="489">
                  <c:v>0.10009999999999999</c:v>
                </c:pt>
                <c:pt idx="490">
                  <c:v>0.10009999999999999</c:v>
                </c:pt>
                <c:pt idx="491">
                  <c:v>0.10009999999999999</c:v>
                </c:pt>
                <c:pt idx="492">
                  <c:v>0.10009999999999999</c:v>
                </c:pt>
                <c:pt idx="493">
                  <c:v>0.10009999999999999</c:v>
                </c:pt>
                <c:pt idx="494">
                  <c:v>0.10009999999999999</c:v>
                </c:pt>
                <c:pt idx="495">
                  <c:v>0.10009999999999999</c:v>
                </c:pt>
                <c:pt idx="496">
                  <c:v>0.10009999999999999</c:v>
                </c:pt>
                <c:pt idx="497">
                  <c:v>0.10009999999999999</c:v>
                </c:pt>
                <c:pt idx="498">
                  <c:v>0.10050000000000001</c:v>
                </c:pt>
                <c:pt idx="499">
                  <c:v>0.10050000000000001</c:v>
                </c:pt>
                <c:pt idx="500">
                  <c:v>0.10050000000000001</c:v>
                </c:pt>
                <c:pt idx="501">
                  <c:v>0.10050000000000001</c:v>
                </c:pt>
                <c:pt idx="502">
                  <c:v>0.10050000000000001</c:v>
                </c:pt>
                <c:pt idx="503">
                  <c:v>0.10050000000000001</c:v>
                </c:pt>
                <c:pt idx="504">
                  <c:v>0.10050000000000001</c:v>
                </c:pt>
                <c:pt idx="505">
                  <c:v>0.10050000000000001</c:v>
                </c:pt>
                <c:pt idx="506">
                  <c:v>0.10050000000000001</c:v>
                </c:pt>
                <c:pt idx="507">
                  <c:v>0.10050000000000001</c:v>
                </c:pt>
                <c:pt idx="508">
                  <c:v>0.10050000000000001</c:v>
                </c:pt>
                <c:pt idx="509">
                  <c:v>0.10050000000000001</c:v>
                </c:pt>
                <c:pt idx="510">
                  <c:v>0.10050000000000001</c:v>
                </c:pt>
                <c:pt idx="511">
                  <c:v>0.10050000000000001</c:v>
                </c:pt>
                <c:pt idx="512">
                  <c:v>0.10050000000000001</c:v>
                </c:pt>
                <c:pt idx="513">
                  <c:v>0.10050000000000001</c:v>
                </c:pt>
                <c:pt idx="514">
                  <c:v>0.10050000000000001</c:v>
                </c:pt>
                <c:pt idx="515">
                  <c:v>0.10050000000000001</c:v>
                </c:pt>
                <c:pt idx="516">
                  <c:v>0.10050000000000001</c:v>
                </c:pt>
                <c:pt idx="517">
                  <c:v>0.10050000000000001</c:v>
                </c:pt>
                <c:pt idx="518">
                  <c:v>0.10050000000000001</c:v>
                </c:pt>
                <c:pt idx="519">
                  <c:v>0.10050000000000001</c:v>
                </c:pt>
                <c:pt idx="520">
                  <c:v>0.10050000000000001</c:v>
                </c:pt>
                <c:pt idx="521">
                  <c:v>0.10050000000000001</c:v>
                </c:pt>
                <c:pt idx="522">
                  <c:v>0.10050000000000001</c:v>
                </c:pt>
                <c:pt idx="523">
                  <c:v>0.10050000000000001</c:v>
                </c:pt>
                <c:pt idx="524">
                  <c:v>0.10050000000000001</c:v>
                </c:pt>
                <c:pt idx="525">
                  <c:v>0.10050000000000001</c:v>
                </c:pt>
                <c:pt idx="526">
                  <c:v>0.10050000000000001</c:v>
                </c:pt>
                <c:pt idx="527">
                  <c:v>0.10050000000000001</c:v>
                </c:pt>
                <c:pt idx="528">
                  <c:v>0.1009</c:v>
                </c:pt>
                <c:pt idx="529">
                  <c:v>0.1009</c:v>
                </c:pt>
                <c:pt idx="530">
                  <c:v>0.1009</c:v>
                </c:pt>
                <c:pt idx="531">
                  <c:v>0.1009</c:v>
                </c:pt>
                <c:pt idx="532">
                  <c:v>0.1009</c:v>
                </c:pt>
                <c:pt idx="533">
                  <c:v>0.1009</c:v>
                </c:pt>
                <c:pt idx="534">
                  <c:v>0.1009</c:v>
                </c:pt>
                <c:pt idx="535">
                  <c:v>0.1009</c:v>
                </c:pt>
                <c:pt idx="536">
                  <c:v>0.1009</c:v>
                </c:pt>
                <c:pt idx="537">
                  <c:v>0.1009</c:v>
                </c:pt>
                <c:pt idx="538">
                  <c:v>0.1009</c:v>
                </c:pt>
                <c:pt idx="539">
                  <c:v>0.1009</c:v>
                </c:pt>
                <c:pt idx="540">
                  <c:v>0.1009</c:v>
                </c:pt>
                <c:pt idx="541">
                  <c:v>0.1009</c:v>
                </c:pt>
                <c:pt idx="542">
                  <c:v>0.1009</c:v>
                </c:pt>
                <c:pt idx="543">
                  <c:v>0.1009</c:v>
                </c:pt>
                <c:pt idx="544">
                  <c:v>0.1009</c:v>
                </c:pt>
                <c:pt idx="545">
                  <c:v>0.1009</c:v>
                </c:pt>
                <c:pt idx="546">
                  <c:v>0.1009</c:v>
                </c:pt>
                <c:pt idx="547">
                  <c:v>0.1009</c:v>
                </c:pt>
                <c:pt idx="548">
                  <c:v>0.1009</c:v>
                </c:pt>
                <c:pt idx="549">
                  <c:v>0.1009</c:v>
                </c:pt>
                <c:pt idx="550">
                  <c:v>0.1009</c:v>
                </c:pt>
                <c:pt idx="551">
                  <c:v>0.1009</c:v>
                </c:pt>
                <c:pt idx="552">
                  <c:v>0.1009</c:v>
                </c:pt>
                <c:pt idx="553">
                  <c:v>0.1009</c:v>
                </c:pt>
                <c:pt idx="554">
                  <c:v>0.1009</c:v>
                </c:pt>
                <c:pt idx="555">
                  <c:v>0.1009</c:v>
                </c:pt>
                <c:pt idx="556">
                  <c:v>0.1009</c:v>
                </c:pt>
                <c:pt idx="557">
                  <c:v>0.1009</c:v>
                </c:pt>
                <c:pt idx="558">
                  <c:v>0.1013</c:v>
                </c:pt>
                <c:pt idx="559">
                  <c:v>0.1013</c:v>
                </c:pt>
                <c:pt idx="560">
                  <c:v>0.1013</c:v>
                </c:pt>
                <c:pt idx="561">
                  <c:v>0.1013</c:v>
                </c:pt>
                <c:pt idx="562">
                  <c:v>0.1013</c:v>
                </c:pt>
                <c:pt idx="563">
                  <c:v>0.1013</c:v>
                </c:pt>
                <c:pt idx="564">
                  <c:v>0.1013</c:v>
                </c:pt>
                <c:pt idx="565">
                  <c:v>0.1013</c:v>
                </c:pt>
                <c:pt idx="566">
                  <c:v>0.1013</c:v>
                </c:pt>
                <c:pt idx="567">
                  <c:v>0.1013</c:v>
                </c:pt>
                <c:pt idx="568">
                  <c:v>0.1013</c:v>
                </c:pt>
                <c:pt idx="569">
                  <c:v>0.1013</c:v>
                </c:pt>
                <c:pt idx="570">
                  <c:v>0.1013</c:v>
                </c:pt>
                <c:pt idx="571">
                  <c:v>0.1013</c:v>
                </c:pt>
                <c:pt idx="572">
                  <c:v>0.1013</c:v>
                </c:pt>
                <c:pt idx="573">
                  <c:v>0.1013</c:v>
                </c:pt>
                <c:pt idx="574">
                  <c:v>0.1013</c:v>
                </c:pt>
                <c:pt idx="575">
                  <c:v>0.1013</c:v>
                </c:pt>
                <c:pt idx="576">
                  <c:v>0.1013</c:v>
                </c:pt>
                <c:pt idx="577">
                  <c:v>0.1013</c:v>
                </c:pt>
                <c:pt idx="578">
                  <c:v>0.1013</c:v>
                </c:pt>
                <c:pt idx="579">
                  <c:v>0.1013</c:v>
                </c:pt>
                <c:pt idx="580">
                  <c:v>0.1013</c:v>
                </c:pt>
                <c:pt idx="581">
                  <c:v>0.1013</c:v>
                </c:pt>
                <c:pt idx="582">
                  <c:v>0.1013</c:v>
                </c:pt>
                <c:pt idx="583">
                  <c:v>0.1013</c:v>
                </c:pt>
                <c:pt idx="584">
                  <c:v>0.1013</c:v>
                </c:pt>
                <c:pt idx="585">
                  <c:v>0.1013</c:v>
                </c:pt>
                <c:pt idx="586">
                  <c:v>0.1013</c:v>
                </c:pt>
                <c:pt idx="587">
                  <c:v>0.1013</c:v>
                </c:pt>
                <c:pt idx="588">
                  <c:v>0.1013</c:v>
                </c:pt>
                <c:pt idx="589">
                  <c:v>0.1013</c:v>
                </c:pt>
                <c:pt idx="590">
                  <c:v>0.1013</c:v>
                </c:pt>
                <c:pt idx="591">
                  <c:v>0.1013</c:v>
                </c:pt>
                <c:pt idx="592">
                  <c:v>0.1013</c:v>
                </c:pt>
                <c:pt idx="593">
                  <c:v>0.1013</c:v>
                </c:pt>
                <c:pt idx="594">
                  <c:v>0.1013</c:v>
                </c:pt>
                <c:pt idx="595">
                  <c:v>0.1013</c:v>
                </c:pt>
                <c:pt idx="596">
                  <c:v>0.1013</c:v>
                </c:pt>
                <c:pt idx="597">
                  <c:v>0.1013</c:v>
                </c:pt>
                <c:pt idx="598">
                  <c:v>0.1013</c:v>
                </c:pt>
                <c:pt idx="599">
                  <c:v>0.1013</c:v>
                </c:pt>
                <c:pt idx="600">
                  <c:v>0.1013</c:v>
                </c:pt>
                <c:pt idx="601">
                  <c:v>0.1013</c:v>
                </c:pt>
                <c:pt idx="602">
                  <c:v>0.1013</c:v>
                </c:pt>
                <c:pt idx="603">
                  <c:v>0.1013</c:v>
                </c:pt>
                <c:pt idx="604">
                  <c:v>0.1013</c:v>
                </c:pt>
                <c:pt idx="605">
                  <c:v>0.1013</c:v>
                </c:pt>
                <c:pt idx="606">
                  <c:v>0.1013</c:v>
                </c:pt>
                <c:pt idx="607">
                  <c:v>0.1013</c:v>
                </c:pt>
                <c:pt idx="608">
                  <c:v>0.1013</c:v>
                </c:pt>
                <c:pt idx="609">
                  <c:v>0.1013</c:v>
                </c:pt>
                <c:pt idx="610">
                  <c:v>0.1013</c:v>
                </c:pt>
                <c:pt idx="611">
                  <c:v>0.1013</c:v>
                </c:pt>
                <c:pt idx="612">
                  <c:v>0.1013</c:v>
                </c:pt>
                <c:pt idx="613">
                  <c:v>0.1013</c:v>
                </c:pt>
                <c:pt idx="614">
                  <c:v>0.1013</c:v>
                </c:pt>
                <c:pt idx="615">
                  <c:v>0.1013</c:v>
                </c:pt>
                <c:pt idx="616">
                  <c:v>0.1013</c:v>
                </c:pt>
                <c:pt idx="617">
                  <c:v>0.1013</c:v>
                </c:pt>
                <c:pt idx="618">
                  <c:v>0.1013</c:v>
                </c:pt>
                <c:pt idx="619">
                  <c:v>0.1013</c:v>
                </c:pt>
                <c:pt idx="620">
                  <c:v>0.1013</c:v>
                </c:pt>
                <c:pt idx="621">
                  <c:v>0.1013</c:v>
                </c:pt>
                <c:pt idx="622">
                  <c:v>0.1013</c:v>
                </c:pt>
                <c:pt idx="623">
                  <c:v>0.1013</c:v>
                </c:pt>
                <c:pt idx="624">
                  <c:v>0.1013</c:v>
                </c:pt>
                <c:pt idx="625">
                  <c:v>0.1013</c:v>
                </c:pt>
                <c:pt idx="626">
                  <c:v>0.1013</c:v>
                </c:pt>
                <c:pt idx="627">
                  <c:v>0.1013</c:v>
                </c:pt>
                <c:pt idx="628">
                  <c:v>0.1013</c:v>
                </c:pt>
                <c:pt idx="629">
                  <c:v>0.1013</c:v>
                </c:pt>
                <c:pt idx="630">
                  <c:v>0.1013</c:v>
                </c:pt>
                <c:pt idx="631">
                  <c:v>0.1013</c:v>
                </c:pt>
                <c:pt idx="632">
                  <c:v>0.1013</c:v>
                </c:pt>
                <c:pt idx="633">
                  <c:v>0.1013</c:v>
                </c:pt>
                <c:pt idx="634">
                  <c:v>0.1013</c:v>
                </c:pt>
                <c:pt idx="635">
                  <c:v>0.1013</c:v>
                </c:pt>
                <c:pt idx="636">
                  <c:v>0.1013</c:v>
                </c:pt>
                <c:pt idx="637">
                  <c:v>0.1013</c:v>
                </c:pt>
                <c:pt idx="638">
                  <c:v>0.1013</c:v>
                </c:pt>
                <c:pt idx="639">
                  <c:v>0.1013</c:v>
                </c:pt>
                <c:pt idx="640">
                  <c:v>0.1013</c:v>
                </c:pt>
                <c:pt idx="641">
                  <c:v>0.1013</c:v>
                </c:pt>
                <c:pt idx="642">
                  <c:v>0.1013</c:v>
                </c:pt>
                <c:pt idx="643">
                  <c:v>0.1013</c:v>
                </c:pt>
                <c:pt idx="644">
                  <c:v>0.1013</c:v>
                </c:pt>
                <c:pt idx="645">
                  <c:v>0.1013</c:v>
                </c:pt>
                <c:pt idx="646">
                  <c:v>0.1013</c:v>
                </c:pt>
                <c:pt idx="647">
                  <c:v>0.1013</c:v>
                </c:pt>
                <c:pt idx="648">
                  <c:v>0.1013</c:v>
                </c:pt>
                <c:pt idx="649">
                  <c:v>0.1013</c:v>
                </c:pt>
                <c:pt idx="650">
                  <c:v>0.1013</c:v>
                </c:pt>
                <c:pt idx="651">
                  <c:v>0.1013</c:v>
                </c:pt>
                <c:pt idx="652">
                  <c:v>0.1013</c:v>
                </c:pt>
                <c:pt idx="653">
                  <c:v>0.1013</c:v>
                </c:pt>
                <c:pt idx="654">
                  <c:v>0.1013</c:v>
                </c:pt>
                <c:pt idx="655">
                  <c:v>0.1013</c:v>
                </c:pt>
                <c:pt idx="656">
                  <c:v>0.1013</c:v>
                </c:pt>
                <c:pt idx="657">
                  <c:v>0.1013</c:v>
                </c:pt>
                <c:pt idx="658">
                  <c:v>0.1013</c:v>
                </c:pt>
                <c:pt idx="659">
                  <c:v>0.1013</c:v>
                </c:pt>
                <c:pt idx="660">
                  <c:v>0.1013</c:v>
                </c:pt>
                <c:pt idx="661">
                  <c:v>0.1013</c:v>
                </c:pt>
                <c:pt idx="662">
                  <c:v>0.1013</c:v>
                </c:pt>
                <c:pt idx="663">
                  <c:v>0.1013</c:v>
                </c:pt>
                <c:pt idx="664">
                  <c:v>0.1013</c:v>
                </c:pt>
                <c:pt idx="665">
                  <c:v>0.1013</c:v>
                </c:pt>
                <c:pt idx="666">
                  <c:v>0.1013</c:v>
                </c:pt>
                <c:pt idx="667">
                  <c:v>0.1013</c:v>
                </c:pt>
                <c:pt idx="668">
                  <c:v>0.1013</c:v>
                </c:pt>
                <c:pt idx="669">
                  <c:v>0.1013</c:v>
                </c:pt>
                <c:pt idx="670">
                  <c:v>0.1013</c:v>
                </c:pt>
                <c:pt idx="671">
                  <c:v>0.1013</c:v>
                </c:pt>
                <c:pt idx="672">
                  <c:v>0.1013</c:v>
                </c:pt>
                <c:pt idx="673">
                  <c:v>0.1013</c:v>
                </c:pt>
                <c:pt idx="674">
                  <c:v>0.1013</c:v>
                </c:pt>
                <c:pt idx="675">
                  <c:v>0.1013</c:v>
                </c:pt>
                <c:pt idx="676">
                  <c:v>0.1013</c:v>
                </c:pt>
                <c:pt idx="677">
                  <c:v>0.1013</c:v>
                </c:pt>
                <c:pt idx="678">
                  <c:v>0.1013</c:v>
                </c:pt>
                <c:pt idx="679">
                  <c:v>0.1013</c:v>
                </c:pt>
                <c:pt idx="680">
                  <c:v>0.1013</c:v>
                </c:pt>
                <c:pt idx="681">
                  <c:v>0.1013</c:v>
                </c:pt>
                <c:pt idx="682">
                  <c:v>0.1013</c:v>
                </c:pt>
                <c:pt idx="683">
                  <c:v>0.1013</c:v>
                </c:pt>
                <c:pt idx="684">
                  <c:v>0.1013</c:v>
                </c:pt>
                <c:pt idx="685">
                  <c:v>0.1013</c:v>
                </c:pt>
                <c:pt idx="686">
                  <c:v>0.1013</c:v>
                </c:pt>
                <c:pt idx="687">
                  <c:v>0.1013</c:v>
                </c:pt>
                <c:pt idx="688">
                  <c:v>0.1013</c:v>
                </c:pt>
                <c:pt idx="689">
                  <c:v>0.1013</c:v>
                </c:pt>
                <c:pt idx="690">
                  <c:v>0.1013</c:v>
                </c:pt>
                <c:pt idx="691">
                  <c:v>0.1013</c:v>
                </c:pt>
                <c:pt idx="692">
                  <c:v>0.1013</c:v>
                </c:pt>
                <c:pt idx="693">
                  <c:v>0.1013</c:v>
                </c:pt>
                <c:pt idx="694">
                  <c:v>0.1013</c:v>
                </c:pt>
                <c:pt idx="695">
                  <c:v>0.1013</c:v>
                </c:pt>
                <c:pt idx="696">
                  <c:v>0.1013</c:v>
                </c:pt>
                <c:pt idx="697">
                  <c:v>0.1013</c:v>
                </c:pt>
                <c:pt idx="698">
                  <c:v>0.1013</c:v>
                </c:pt>
                <c:pt idx="699">
                  <c:v>0.1013</c:v>
                </c:pt>
                <c:pt idx="700">
                  <c:v>0.1013</c:v>
                </c:pt>
                <c:pt idx="701">
                  <c:v>0.1013</c:v>
                </c:pt>
                <c:pt idx="702">
                  <c:v>0.1013</c:v>
                </c:pt>
                <c:pt idx="703">
                  <c:v>0.1013</c:v>
                </c:pt>
                <c:pt idx="704">
                  <c:v>0.1013</c:v>
                </c:pt>
                <c:pt idx="705">
                  <c:v>0.1013</c:v>
                </c:pt>
                <c:pt idx="706">
                  <c:v>0.1013</c:v>
                </c:pt>
                <c:pt idx="707">
                  <c:v>0.1013</c:v>
                </c:pt>
                <c:pt idx="708">
                  <c:v>0.1013</c:v>
                </c:pt>
                <c:pt idx="709">
                  <c:v>0.1013</c:v>
                </c:pt>
                <c:pt idx="710">
                  <c:v>0.1013</c:v>
                </c:pt>
                <c:pt idx="711">
                  <c:v>0.1013</c:v>
                </c:pt>
                <c:pt idx="712">
                  <c:v>0.1013</c:v>
                </c:pt>
                <c:pt idx="713">
                  <c:v>0.1013</c:v>
                </c:pt>
                <c:pt idx="714">
                  <c:v>0.1013</c:v>
                </c:pt>
                <c:pt idx="715">
                  <c:v>0.1013</c:v>
                </c:pt>
                <c:pt idx="716">
                  <c:v>0.1013</c:v>
                </c:pt>
                <c:pt idx="717">
                  <c:v>0.1013</c:v>
                </c:pt>
                <c:pt idx="718">
                  <c:v>0.1013</c:v>
                </c:pt>
                <c:pt idx="719">
                  <c:v>0.1013</c:v>
                </c:pt>
                <c:pt idx="720">
                  <c:v>0.1013</c:v>
                </c:pt>
                <c:pt idx="721">
                  <c:v>0.1013</c:v>
                </c:pt>
                <c:pt idx="722">
                  <c:v>0.1013</c:v>
                </c:pt>
                <c:pt idx="723">
                  <c:v>0.1013</c:v>
                </c:pt>
                <c:pt idx="724">
                  <c:v>0.1013</c:v>
                </c:pt>
                <c:pt idx="725">
                  <c:v>0.1013</c:v>
                </c:pt>
                <c:pt idx="726">
                  <c:v>0.1013</c:v>
                </c:pt>
                <c:pt idx="727">
                  <c:v>0.1013</c:v>
                </c:pt>
                <c:pt idx="728">
                  <c:v>0.1013</c:v>
                </c:pt>
                <c:pt idx="729">
                  <c:v>0.1013</c:v>
                </c:pt>
                <c:pt idx="730">
                  <c:v>0.1013</c:v>
                </c:pt>
                <c:pt idx="731">
                  <c:v>0.1013</c:v>
                </c:pt>
                <c:pt idx="732">
                  <c:v>0.1013</c:v>
                </c:pt>
                <c:pt idx="733">
                  <c:v>0.1013</c:v>
                </c:pt>
                <c:pt idx="734">
                  <c:v>0.1013</c:v>
                </c:pt>
                <c:pt idx="735">
                  <c:v>0.1013</c:v>
                </c:pt>
                <c:pt idx="736">
                  <c:v>0.1013</c:v>
                </c:pt>
                <c:pt idx="737">
                  <c:v>0.1013</c:v>
                </c:pt>
                <c:pt idx="738">
                  <c:v>0.1013</c:v>
                </c:pt>
                <c:pt idx="739">
                  <c:v>0.1013</c:v>
                </c:pt>
                <c:pt idx="740">
                  <c:v>0.1013</c:v>
                </c:pt>
                <c:pt idx="741">
                  <c:v>0.1013</c:v>
                </c:pt>
                <c:pt idx="742">
                  <c:v>0.1013</c:v>
                </c:pt>
                <c:pt idx="743">
                  <c:v>0.1013</c:v>
                </c:pt>
                <c:pt idx="744">
                  <c:v>0.1013</c:v>
                </c:pt>
                <c:pt idx="745">
                  <c:v>0.1013</c:v>
                </c:pt>
                <c:pt idx="746">
                  <c:v>0.1013</c:v>
                </c:pt>
                <c:pt idx="747">
                  <c:v>0.1013</c:v>
                </c:pt>
                <c:pt idx="748">
                  <c:v>0.1013</c:v>
                </c:pt>
                <c:pt idx="749">
                  <c:v>0.1013</c:v>
                </c:pt>
                <c:pt idx="750">
                  <c:v>0.1013</c:v>
                </c:pt>
                <c:pt idx="751">
                  <c:v>0.1013</c:v>
                </c:pt>
                <c:pt idx="752">
                  <c:v>0.1013</c:v>
                </c:pt>
                <c:pt idx="753">
                  <c:v>0.1013</c:v>
                </c:pt>
                <c:pt idx="754">
                  <c:v>0.1013</c:v>
                </c:pt>
                <c:pt idx="755">
                  <c:v>0.1013</c:v>
                </c:pt>
                <c:pt idx="756">
                  <c:v>0.1013</c:v>
                </c:pt>
                <c:pt idx="757">
                  <c:v>0.1013</c:v>
                </c:pt>
                <c:pt idx="758">
                  <c:v>0.1013</c:v>
                </c:pt>
                <c:pt idx="759">
                  <c:v>0.1013</c:v>
                </c:pt>
                <c:pt idx="760">
                  <c:v>0.1013</c:v>
                </c:pt>
                <c:pt idx="761">
                  <c:v>0.1013</c:v>
                </c:pt>
                <c:pt idx="762">
                  <c:v>0.1013</c:v>
                </c:pt>
                <c:pt idx="763">
                  <c:v>0.1013</c:v>
                </c:pt>
                <c:pt idx="764">
                  <c:v>0.1013</c:v>
                </c:pt>
                <c:pt idx="765">
                  <c:v>0.1013</c:v>
                </c:pt>
                <c:pt idx="766">
                  <c:v>0.1013</c:v>
                </c:pt>
                <c:pt idx="767">
                  <c:v>0.1013</c:v>
                </c:pt>
                <c:pt idx="768">
                  <c:v>0.1013</c:v>
                </c:pt>
                <c:pt idx="769">
                  <c:v>0.1013</c:v>
                </c:pt>
                <c:pt idx="770">
                  <c:v>0.1013</c:v>
                </c:pt>
                <c:pt idx="771">
                  <c:v>0.1013</c:v>
                </c:pt>
                <c:pt idx="772">
                  <c:v>0.1013</c:v>
                </c:pt>
                <c:pt idx="773">
                  <c:v>0.1013</c:v>
                </c:pt>
                <c:pt idx="774">
                  <c:v>0.1013</c:v>
                </c:pt>
                <c:pt idx="775">
                  <c:v>0.1013</c:v>
                </c:pt>
                <c:pt idx="776">
                  <c:v>0.1013</c:v>
                </c:pt>
                <c:pt idx="777">
                  <c:v>0.1013</c:v>
                </c:pt>
                <c:pt idx="778">
                  <c:v>0.1013</c:v>
                </c:pt>
                <c:pt idx="779">
                  <c:v>0.1013</c:v>
                </c:pt>
                <c:pt idx="780">
                  <c:v>0.1013</c:v>
                </c:pt>
                <c:pt idx="781">
                  <c:v>0.1013</c:v>
                </c:pt>
                <c:pt idx="782">
                  <c:v>0.1013</c:v>
                </c:pt>
                <c:pt idx="783">
                  <c:v>0.1013</c:v>
                </c:pt>
                <c:pt idx="784">
                  <c:v>0.1013</c:v>
                </c:pt>
                <c:pt idx="785">
                  <c:v>0.1013</c:v>
                </c:pt>
                <c:pt idx="786">
                  <c:v>0.1013</c:v>
                </c:pt>
                <c:pt idx="787">
                  <c:v>0.1013</c:v>
                </c:pt>
                <c:pt idx="788">
                  <c:v>0.1013</c:v>
                </c:pt>
                <c:pt idx="789">
                  <c:v>0.1013</c:v>
                </c:pt>
                <c:pt idx="790">
                  <c:v>0.1013</c:v>
                </c:pt>
                <c:pt idx="791">
                  <c:v>0.1013</c:v>
                </c:pt>
                <c:pt idx="792">
                  <c:v>0.1013</c:v>
                </c:pt>
                <c:pt idx="793">
                  <c:v>0.1013</c:v>
                </c:pt>
                <c:pt idx="794">
                  <c:v>0.1013</c:v>
                </c:pt>
                <c:pt idx="795">
                  <c:v>0.1013</c:v>
                </c:pt>
                <c:pt idx="796">
                  <c:v>0.1013</c:v>
                </c:pt>
                <c:pt idx="797">
                  <c:v>0.1013</c:v>
                </c:pt>
                <c:pt idx="798">
                  <c:v>0.1013</c:v>
                </c:pt>
                <c:pt idx="799">
                  <c:v>0.1013</c:v>
                </c:pt>
                <c:pt idx="800">
                  <c:v>0.1013</c:v>
                </c:pt>
                <c:pt idx="801">
                  <c:v>0.1013</c:v>
                </c:pt>
                <c:pt idx="802">
                  <c:v>0.1013</c:v>
                </c:pt>
                <c:pt idx="803">
                  <c:v>0.1013</c:v>
                </c:pt>
                <c:pt idx="804">
                  <c:v>0.1013</c:v>
                </c:pt>
                <c:pt idx="805">
                  <c:v>0.1013</c:v>
                </c:pt>
                <c:pt idx="806">
                  <c:v>0.1013</c:v>
                </c:pt>
                <c:pt idx="807">
                  <c:v>0.1013</c:v>
                </c:pt>
                <c:pt idx="808">
                  <c:v>0.1013</c:v>
                </c:pt>
                <c:pt idx="809">
                  <c:v>0.1013</c:v>
                </c:pt>
                <c:pt idx="810">
                  <c:v>0.1013</c:v>
                </c:pt>
                <c:pt idx="811">
                  <c:v>0.1013</c:v>
                </c:pt>
                <c:pt idx="812">
                  <c:v>0.1013</c:v>
                </c:pt>
                <c:pt idx="813">
                  <c:v>0.1013</c:v>
                </c:pt>
                <c:pt idx="814">
                  <c:v>0.1013</c:v>
                </c:pt>
                <c:pt idx="815">
                  <c:v>0.1013</c:v>
                </c:pt>
                <c:pt idx="816">
                  <c:v>0.1013</c:v>
                </c:pt>
                <c:pt idx="817">
                  <c:v>0.1013</c:v>
                </c:pt>
                <c:pt idx="818">
                  <c:v>0.1013</c:v>
                </c:pt>
                <c:pt idx="819">
                  <c:v>0.1013</c:v>
                </c:pt>
                <c:pt idx="820">
                  <c:v>0.1013</c:v>
                </c:pt>
                <c:pt idx="821">
                  <c:v>0.1013</c:v>
                </c:pt>
                <c:pt idx="822">
                  <c:v>0.1013</c:v>
                </c:pt>
                <c:pt idx="823">
                  <c:v>0.1013</c:v>
                </c:pt>
                <c:pt idx="824">
                  <c:v>0.1013</c:v>
                </c:pt>
                <c:pt idx="825">
                  <c:v>0.1013</c:v>
                </c:pt>
                <c:pt idx="826">
                  <c:v>0.1013</c:v>
                </c:pt>
                <c:pt idx="827">
                  <c:v>0.1013</c:v>
                </c:pt>
                <c:pt idx="828">
                  <c:v>0.1013</c:v>
                </c:pt>
                <c:pt idx="829">
                  <c:v>0.1013</c:v>
                </c:pt>
                <c:pt idx="830">
                  <c:v>0.1013</c:v>
                </c:pt>
                <c:pt idx="831">
                  <c:v>0.1013</c:v>
                </c:pt>
                <c:pt idx="832">
                  <c:v>0.1013</c:v>
                </c:pt>
                <c:pt idx="833">
                  <c:v>0.1013</c:v>
                </c:pt>
                <c:pt idx="834">
                  <c:v>0.1013</c:v>
                </c:pt>
                <c:pt idx="835">
                  <c:v>0.1013</c:v>
                </c:pt>
                <c:pt idx="836">
                  <c:v>0.1013</c:v>
                </c:pt>
                <c:pt idx="837">
                  <c:v>0.1013</c:v>
                </c:pt>
                <c:pt idx="838">
                  <c:v>0.1013</c:v>
                </c:pt>
                <c:pt idx="839">
                  <c:v>0.1013</c:v>
                </c:pt>
                <c:pt idx="840">
                  <c:v>0.1013</c:v>
                </c:pt>
                <c:pt idx="841">
                  <c:v>0.1013</c:v>
                </c:pt>
                <c:pt idx="842">
                  <c:v>0.1013</c:v>
                </c:pt>
                <c:pt idx="843">
                  <c:v>0.1013</c:v>
                </c:pt>
                <c:pt idx="844">
                  <c:v>0.1013</c:v>
                </c:pt>
                <c:pt idx="845">
                  <c:v>0.1013</c:v>
                </c:pt>
                <c:pt idx="846">
                  <c:v>0.1013</c:v>
                </c:pt>
                <c:pt idx="847">
                  <c:v>0.1013</c:v>
                </c:pt>
                <c:pt idx="848">
                  <c:v>0.1013</c:v>
                </c:pt>
                <c:pt idx="849">
                  <c:v>0.1013</c:v>
                </c:pt>
                <c:pt idx="850">
                  <c:v>0.1013</c:v>
                </c:pt>
                <c:pt idx="851">
                  <c:v>0.1013</c:v>
                </c:pt>
                <c:pt idx="852">
                  <c:v>0.1013</c:v>
                </c:pt>
                <c:pt idx="853">
                  <c:v>0.1013</c:v>
                </c:pt>
                <c:pt idx="854">
                  <c:v>0.1013</c:v>
                </c:pt>
                <c:pt idx="855">
                  <c:v>0.1013</c:v>
                </c:pt>
                <c:pt idx="856">
                  <c:v>0.1013</c:v>
                </c:pt>
                <c:pt idx="857">
                  <c:v>0.1013</c:v>
                </c:pt>
                <c:pt idx="858">
                  <c:v>0.1013</c:v>
                </c:pt>
                <c:pt idx="859">
                  <c:v>0.1013</c:v>
                </c:pt>
                <c:pt idx="860">
                  <c:v>0.1013</c:v>
                </c:pt>
                <c:pt idx="861">
                  <c:v>0.1013</c:v>
                </c:pt>
                <c:pt idx="862">
                  <c:v>0.1013</c:v>
                </c:pt>
                <c:pt idx="863">
                  <c:v>0.1013</c:v>
                </c:pt>
                <c:pt idx="864">
                  <c:v>0.1013</c:v>
                </c:pt>
                <c:pt idx="865">
                  <c:v>0.1013</c:v>
                </c:pt>
                <c:pt idx="866">
                  <c:v>0.1013</c:v>
                </c:pt>
                <c:pt idx="867">
                  <c:v>0.1013</c:v>
                </c:pt>
                <c:pt idx="868">
                  <c:v>0.1013</c:v>
                </c:pt>
                <c:pt idx="869">
                  <c:v>0.1013</c:v>
                </c:pt>
                <c:pt idx="870">
                  <c:v>0.1013</c:v>
                </c:pt>
                <c:pt idx="871">
                  <c:v>0.1013</c:v>
                </c:pt>
                <c:pt idx="872">
                  <c:v>0.1013</c:v>
                </c:pt>
                <c:pt idx="873">
                  <c:v>0.1013</c:v>
                </c:pt>
                <c:pt idx="874">
                  <c:v>0.1013</c:v>
                </c:pt>
                <c:pt idx="875">
                  <c:v>0.1013</c:v>
                </c:pt>
                <c:pt idx="876">
                  <c:v>0.1013</c:v>
                </c:pt>
                <c:pt idx="877">
                  <c:v>0.1013</c:v>
                </c:pt>
                <c:pt idx="878">
                  <c:v>0.1013</c:v>
                </c:pt>
                <c:pt idx="879">
                  <c:v>0.1013</c:v>
                </c:pt>
                <c:pt idx="880">
                  <c:v>0.1013</c:v>
                </c:pt>
                <c:pt idx="881">
                  <c:v>0.1013</c:v>
                </c:pt>
                <c:pt idx="882">
                  <c:v>0.1013</c:v>
                </c:pt>
                <c:pt idx="883">
                  <c:v>0.1013</c:v>
                </c:pt>
                <c:pt idx="884">
                  <c:v>0.1013</c:v>
                </c:pt>
                <c:pt idx="885">
                  <c:v>0.1013</c:v>
                </c:pt>
                <c:pt idx="886">
                  <c:v>0.1013</c:v>
                </c:pt>
                <c:pt idx="887">
                  <c:v>0.1013</c:v>
                </c:pt>
                <c:pt idx="888">
                  <c:v>0.1013</c:v>
                </c:pt>
                <c:pt idx="889">
                  <c:v>0.1013</c:v>
                </c:pt>
                <c:pt idx="890">
                  <c:v>0.1013</c:v>
                </c:pt>
                <c:pt idx="891">
                  <c:v>0.1013</c:v>
                </c:pt>
                <c:pt idx="892">
                  <c:v>0.1013</c:v>
                </c:pt>
                <c:pt idx="893">
                  <c:v>0.1013</c:v>
                </c:pt>
                <c:pt idx="894">
                  <c:v>0.1013</c:v>
                </c:pt>
                <c:pt idx="895">
                  <c:v>0.1013</c:v>
                </c:pt>
                <c:pt idx="896">
                  <c:v>0.1013</c:v>
                </c:pt>
                <c:pt idx="897">
                  <c:v>0.1013</c:v>
                </c:pt>
                <c:pt idx="898">
                  <c:v>0.1013</c:v>
                </c:pt>
                <c:pt idx="899">
                  <c:v>0.1013</c:v>
                </c:pt>
                <c:pt idx="900">
                  <c:v>0.1013</c:v>
                </c:pt>
                <c:pt idx="901">
                  <c:v>0.1013</c:v>
                </c:pt>
                <c:pt idx="902">
                  <c:v>0.1013</c:v>
                </c:pt>
                <c:pt idx="903">
                  <c:v>0.1013</c:v>
                </c:pt>
                <c:pt idx="904">
                  <c:v>0.1013</c:v>
                </c:pt>
                <c:pt idx="905">
                  <c:v>0.1013</c:v>
                </c:pt>
                <c:pt idx="906">
                  <c:v>0.1013</c:v>
                </c:pt>
                <c:pt idx="907">
                  <c:v>0.1013</c:v>
                </c:pt>
                <c:pt idx="908">
                  <c:v>0.1013</c:v>
                </c:pt>
                <c:pt idx="909">
                  <c:v>0.1013</c:v>
                </c:pt>
                <c:pt idx="910">
                  <c:v>0.1013</c:v>
                </c:pt>
                <c:pt idx="911">
                  <c:v>0.1013</c:v>
                </c:pt>
                <c:pt idx="912">
                  <c:v>0.1013</c:v>
                </c:pt>
                <c:pt idx="913">
                  <c:v>0.1013</c:v>
                </c:pt>
                <c:pt idx="914">
                  <c:v>0.1013</c:v>
                </c:pt>
                <c:pt idx="915">
                  <c:v>0.1013</c:v>
                </c:pt>
                <c:pt idx="916">
                  <c:v>0.1013</c:v>
                </c:pt>
                <c:pt idx="917">
                  <c:v>0.1013</c:v>
                </c:pt>
                <c:pt idx="918">
                  <c:v>0.1013</c:v>
                </c:pt>
                <c:pt idx="919">
                  <c:v>0.1013</c:v>
                </c:pt>
                <c:pt idx="920">
                  <c:v>0.1013</c:v>
                </c:pt>
                <c:pt idx="921">
                  <c:v>0.1013</c:v>
                </c:pt>
                <c:pt idx="922">
                  <c:v>0.1013</c:v>
                </c:pt>
                <c:pt idx="923">
                  <c:v>0.1013</c:v>
                </c:pt>
                <c:pt idx="924">
                  <c:v>0.1013</c:v>
                </c:pt>
                <c:pt idx="925">
                  <c:v>0.1013</c:v>
                </c:pt>
                <c:pt idx="926">
                  <c:v>0.1013</c:v>
                </c:pt>
                <c:pt idx="927">
                  <c:v>0.1013</c:v>
                </c:pt>
                <c:pt idx="928">
                  <c:v>0.1013</c:v>
                </c:pt>
                <c:pt idx="929">
                  <c:v>0.1013</c:v>
                </c:pt>
                <c:pt idx="930">
                  <c:v>0.1013</c:v>
                </c:pt>
                <c:pt idx="931">
                  <c:v>0.1013</c:v>
                </c:pt>
                <c:pt idx="932">
                  <c:v>0.1013</c:v>
                </c:pt>
                <c:pt idx="933">
                  <c:v>0.1013</c:v>
                </c:pt>
                <c:pt idx="934">
                  <c:v>0.1013</c:v>
                </c:pt>
                <c:pt idx="935">
                  <c:v>0.1013</c:v>
                </c:pt>
                <c:pt idx="936">
                  <c:v>0.1013</c:v>
                </c:pt>
                <c:pt idx="937">
                  <c:v>0.1013</c:v>
                </c:pt>
                <c:pt idx="938">
                  <c:v>0.1013</c:v>
                </c:pt>
                <c:pt idx="939">
                  <c:v>0.1013</c:v>
                </c:pt>
                <c:pt idx="940">
                  <c:v>0.1013</c:v>
                </c:pt>
                <c:pt idx="941">
                  <c:v>0.1013</c:v>
                </c:pt>
                <c:pt idx="942">
                  <c:v>0.1013</c:v>
                </c:pt>
                <c:pt idx="943">
                  <c:v>0.1013</c:v>
                </c:pt>
                <c:pt idx="944">
                  <c:v>0.1013</c:v>
                </c:pt>
                <c:pt idx="945">
                  <c:v>0.1013</c:v>
                </c:pt>
                <c:pt idx="946">
                  <c:v>0.1013</c:v>
                </c:pt>
                <c:pt idx="947">
                  <c:v>0.1013</c:v>
                </c:pt>
                <c:pt idx="948">
                  <c:v>0.1013</c:v>
                </c:pt>
                <c:pt idx="949">
                  <c:v>0.1013</c:v>
                </c:pt>
                <c:pt idx="950">
                  <c:v>0.1013</c:v>
                </c:pt>
                <c:pt idx="951">
                  <c:v>0.1013</c:v>
                </c:pt>
                <c:pt idx="952">
                  <c:v>0.1013</c:v>
                </c:pt>
                <c:pt idx="953">
                  <c:v>0.1013</c:v>
                </c:pt>
                <c:pt idx="954">
                  <c:v>0.1013</c:v>
                </c:pt>
                <c:pt idx="955">
                  <c:v>0.1013</c:v>
                </c:pt>
                <c:pt idx="956">
                  <c:v>0.1013</c:v>
                </c:pt>
                <c:pt idx="957">
                  <c:v>0.1013</c:v>
                </c:pt>
                <c:pt idx="958">
                  <c:v>0.1013</c:v>
                </c:pt>
                <c:pt idx="959">
                  <c:v>0.1013</c:v>
                </c:pt>
                <c:pt idx="960">
                  <c:v>0.10059999999999999</c:v>
                </c:pt>
                <c:pt idx="961">
                  <c:v>0.10059999999999999</c:v>
                </c:pt>
                <c:pt idx="962">
                  <c:v>0.10059999999999999</c:v>
                </c:pt>
                <c:pt idx="963">
                  <c:v>0.10059999999999999</c:v>
                </c:pt>
                <c:pt idx="964">
                  <c:v>0.10059999999999999</c:v>
                </c:pt>
                <c:pt idx="965">
                  <c:v>0.10059999999999999</c:v>
                </c:pt>
                <c:pt idx="966">
                  <c:v>0.10059999999999999</c:v>
                </c:pt>
                <c:pt idx="967">
                  <c:v>0.10059999999999999</c:v>
                </c:pt>
                <c:pt idx="968">
                  <c:v>0.10059999999999999</c:v>
                </c:pt>
                <c:pt idx="969">
                  <c:v>0.10059999999999999</c:v>
                </c:pt>
                <c:pt idx="970">
                  <c:v>0.10059999999999999</c:v>
                </c:pt>
                <c:pt idx="971">
                  <c:v>0.10059999999999999</c:v>
                </c:pt>
                <c:pt idx="972">
                  <c:v>0.10059999999999999</c:v>
                </c:pt>
                <c:pt idx="973">
                  <c:v>0.10059999999999999</c:v>
                </c:pt>
                <c:pt idx="974">
                  <c:v>0.10059999999999999</c:v>
                </c:pt>
                <c:pt idx="975">
                  <c:v>0.10059999999999999</c:v>
                </c:pt>
                <c:pt idx="976">
                  <c:v>0.10059999999999999</c:v>
                </c:pt>
                <c:pt idx="977">
                  <c:v>0.10059999999999999</c:v>
                </c:pt>
                <c:pt idx="978">
                  <c:v>0.10059999999999999</c:v>
                </c:pt>
                <c:pt idx="979">
                  <c:v>0.10059999999999999</c:v>
                </c:pt>
                <c:pt idx="980">
                  <c:v>0.10059999999999999</c:v>
                </c:pt>
                <c:pt idx="981">
                  <c:v>0.10059999999999999</c:v>
                </c:pt>
                <c:pt idx="982">
                  <c:v>0.10059999999999999</c:v>
                </c:pt>
                <c:pt idx="983">
                  <c:v>0.10059999999999999</c:v>
                </c:pt>
                <c:pt idx="984">
                  <c:v>0.10059999999999999</c:v>
                </c:pt>
                <c:pt idx="985">
                  <c:v>0.10059999999999999</c:v>
                </c:pt>
                <c:pt idx="986">
                  <c:v>0.10059999999999999</c:v>
                </c:pt>
                <c:pt idx="987">
                  <c:v>0.10059999999999999</c:v>
                </c:pt>
                <c:pt idx="988">
                  <c:v>0.10059999999999999</c:v>
                </c:pt>
                <c:pt idx="989">
                  <c:v>0.10059999999999999</c:v>
                </c:pt>
                <c:pt idx="990">
                  <c:v>0.10100000000000001</c:v>
                </c:pt>
                <c:pt idx="991">
                  <c:v>0.10100000000000001</c:v>
                </c:pt>
                <c:pt idx="992">
                  <c:v>0.10100000000000001</c:v>
                </c:pt>
                <c:pt idx="993">
                  <c:v>0.10100000000000001</c:v>
                </c:pt>
                <c:pt idx="994">
                  <c:v>0.10100000000000001</c:v>
                </c:pt>
                <c:pt idx="995">
                  <c:v>0.10100000000000001</c:v>
                </c:pt>
                <c:pt idx="996">
                  <c:v>0.10100000000000001</c:v>
                </c:pt>
                <c:pt idx="997">
                  <c:v>0.10100000000000001</c:v>
                </c:pt>
                <c:pt idx="998">
                  <c:v>0.10100000000000001</c:v>
                </c:pt>
                <c:pt idx="999">
                  <c:v>0.10100000000000001</c:v>
                </c:pt>
                <c:pt idx="1000">
                  <c:v>0.10100000000000001</c:v>
                </c:pt>
                <c:pt idx="1001">
                  <c:v>0.10100000000000001</c:v>
                </c:pt>
                <c:pt idx="1002">
                  <c:v>0.10100000000000001</c:v>
                </c:pt>
                <c:pt idx="1003">
                  <c:v>0.10100000000000001</c:v>
                </c:pt>
                <c:pt idx="1004">
                  <c:v>0.10100000000000001</c:v>
                </c:pt>
                <c:pt idx="1005">
                  <c:v>0.10100000000000001</c:v>
                </c:pt>
                <c:pt idx="1006">
                  <c:v>0.10100000000000001</c:v>
                </c:pt>
                <c:pt idx="1007">
                  <c:v>0.10100000000000001</c:v>
                </c:pt>
                <c:pt idx="1008">
                  <c:v>0.10100000000000001</c:v>
                </c:pt>
                <c:pt idx="1009">
                  <c:v>0.10100000000000001</c:v>
                </c:pt>
                <c:pt idx="1010">
                  <c:v>0.10100000000000001</c:v>
                </c:pt>
                <c:pt idx="1011">
                  <c:v>0.10100000000000001</c:v>
                </c:pt>
                <c:pt idx="1012">
                  <c:v>0.10100000000000001</c:v>
                </c:pt>
                <c:pt idx="1013">
                  <c:v>0.10100000000000001</c:v>
                </c:pt>
                <c:pt idx="1014">
                  <c:v>0.10100000000000001</c:v>
                </c:pt>
                <c:pt idx="1015">
                  <c:v>0.10100000000000001</c:v>
                </c:pt>
                <c:pt idx="1016">
                  <c:v>0.10100000000000001</c:v>
                </c:pt>
                <c:pt idx="1017">
                  <c:v>0.10100000000000001</c:v>
                </c:pt>
                <c:pt idx="1018">
                  <c:v>0.10100000000000001</c:v>
                </c:pt>
                <c:pt idx="1019">
                  <c:v>0.10100000000000001</c:v>
                </c:pt>
                <c:pt idx="1020">
                  <c:v>0.1014</c:v>
                </c:pt>
                <c:pt idx="1021">
                  <c:v>0.1014</c:v>
                </c:pt>
                <c:pt idx="1022">
                  <c:v>0.1014</c:v>
                </c:pt>
                <c:pt idx="1023">
                  <c:v>0.1014</c:v>
                </c:pt>
                <c:pt idx="1024">
                  <c:v>0.1014</c:v>
                </c:pt>
                <c:pt idx="1025">
                  <c:v>0.1014</c:v>
                </c:pt>
                <c:pt idx="1026">
                  <c:v>0.1014</c:v>
                </c:pt>
                <c:pt idx="1027">
                  <c:v>0.1014</c:v>
                </c:pt>
                <c:pt idx="1028">
                  <c:v>0.1014</c:v>
                </c:pt>
                <c:pt idx="1029">
                  <c:v>0.1014</c:v>
                </c:pt>
                <c:pt idx="1030">
                  <c:v>0.1014</c:v>
                </c:pt>
                <c:pt idx="1031">
                  <c:v>0.1014</c:v>
                </c:pt>
                <c:pt idx="1032">
                  <c:v>0.1014</c:v>
                </c:pt>
                <c:pt idx="1033">
                  <c:v>0.1014</c:v>
                </c:pt>
                <c:pt idx="1034">
                  <c:v>0.1014</c:v>
                </c:pt>
                <c:pt idx="1035">
                  <c:v>0.1014</c:v>
                </c:pt>
                <c:pt idx="1036">
                  <c:v>0.1014</c:v>
                </c:pt>
                <c:pt idx="1037">
                  <c:v>0.1014</c:v>
                </c:pt>
                <c:pt idx="1038">
                  <c:v>0.1014</c:v>
                </c:pt>
                <c:pt idx="1039">
                  <c:v>0.1014</c:v>
                </c:pt>
                <c:pt idx="1040">
                  <c:v>0.1014</c:v>
                </c:pt>
                <c:pt idx="1041">
                  <c:v>0.1014</c:v>
                </c:pt>
                <c:pt idx="1042">
                  <c:v>0.1014</c:v>
                </c:pt>
                <c:pt idx="1043">
                  <c:v>0.1014</c:v>
                </c:pt>
                <c:pt idx="1044">
                  <c:v>0.1014</c:v>
                </c:pt>
                <c:pt idx="1045">
                  <c:v>0.1014</c:v>
                </c:pt>
                <c:pt idx="1046">
                  <c:v>0.1014</c:v>
                </c:pt>
                <c:pt idx="1047">
                  <c:v>0.1014</c:v>
                </c:pt>
                <c:pt idx="1048">
                  <c:v>0.1014</c:v>
                </c:pt>
                <c:pt idx="1049">
                  <c:v>0.1014</c:v>
                </c:pt>
                <c:pt idx="1050">
                  <c:v>0.1018</c:v>
                </c:pt>
                <c:pt idx="1051">
                  <c:v>0.1018</c:v>
                </c:pt>
                <c:pt idx="1052">
                  <c:v>0.1018</c:v>
                </c:pt>
                <c:pt idx="1053">
                  <c:v>0.1018</c:v>
                </c:pt>
                <c:pt idx="1054">
                  <c:v>0.1018</c:v>
                </c:pt>
                <c:pt idx="1055">
                  <c:v>0.1018</c:v>
                </c:pt>
                <c:pt idx="1056">
                  <c:v>0.1018</c:v>
                </c:pt>
                <c:pt idx="1057">
                  <c:v>0.1018</c:v>
                </c:pt>
                <c:pt idx="1058">
                  <c:v>0.1018</c:v>
                </c:pt>
                <c:pt idx="1059">
                  <c:v>0.1018</c:v>
                </c:pt>
                <c:pt idx="1060">
                  <c:v>0.1018</c:v>
                </c:pt>
                <c:pt idx="1061">
                  <c:v>0.1018</c:v>
                </c:pt>
                <c:pt idx="1062">
                  <c:v>0.1018</c:v>
                </c:pt>
                <c:pt idx="1063">
                  <c:v>0.1018</c:v>
                </c:pt>
                <c:pt idx="1064">
                  <c:v>0.1018</c:v>
                </c:pt>
                <c:pt idx="1065">
                  <c:v>0.1018</c:v>
                </c:pt>
                <c:pt idx="1066">
                  <c:v>0.1018</c:v>
                </c:pt>
                <c:pt idx="1067">
                  <c:v>0.1018</c:v>
                </c:pt>
                <c:pt idx="1068">
                  <c:v>0.1018</c:v>
                </c:pt>
                <c:pt idx="1069">
                  <c:v>0.1018</c:v>
                </c:pt>
                <c:pt idx="1070">
                  <c:v>0.1018</c:v>
                </c:pt>
                <c:pt idx="1071">
                  <c:v>0.1018</c:v>
                </c:pt>
                <c:pt idx="1072">
                  <c:v>0.1018</c:v>
                </c:pt>
                <c:pt idx="1073">
                  <c:v>0.1018</c:v>
                </c:pt>
                <c:pt idx="1074">
                  <c:v>0.1018</c:v>
                </c:pt>
                <c:pt idx="1075">
                  <c:v>0.1018</c:v>
                </c:pt>
                <c:pt idx="1076">
                  <c:v>0.1018</c:v>
                </c:pt>
                <c:pt idx="1077">
                  <c:v>0.1018</c:v>
                </c:pt>
                <c:pt idx="1078">
                  <c:v>0.1018</c:v>
                </c:pt>
                <c:pt idx="1079">
                  <c:v>0.1018</c:v>
                </c:pt>
                <c:pt idx="1080">
                  <c:v>0.1022</c:v>
                </c:pt>
                <c:pt idx="1081">
                  <c:v>0.1022</c:v>
                </c:pt>
                <c:pt idx="1082">
                  <c:v>0.1022</c:v>
                </c:pt>
                <c:pt idx="1083">
                  <c:v>0.1022</c:v>
                </c:pt>
                <c:pt idx="1084">
                  <c:v>0.1022</c:v>
                </c:pt>
                <c:pt idx="1085">
                  <c:v>0.1022</c:v>
                </c:pt>
                <c:pt idx="1086">
                  <c:v>0.1022</c:v>
                </c:pt>
                <c:pt idx="1087">
                  <c:v>0.1022</c:v>
                </c:pt>
                <c:pt idx="1088">
                  <c:v>0.1022</c:v>
                </c:pt>
                <c:pt idx="1089">
                  <c:v>0.1022</c:v>
                </c:pt>
                <c:pt idx="1090">
                  <c:v>0.1022</c:v>
                </c:pt>
                <c:pt idx="1091">
                  <c:v>0.1022</c:v>
                </c:pt>
                <c:pt idx="1092">
                  <c:v>0.1022</c:v>
                </c:pt>
                <c:pt idx="1093">
                  <c:v>0.1022</c:v>
                </c:pt>
                <c:pt idx="1094">
                  <c:v>0.1022</c:v>
                </c:pt>
                <c:pt idx="1095">
                  <c:v>0.1022</c:v>
                </c:pt>
                <c:pt idx="1096">
                  <c:v>0.1022</c:v>
                </c:pt>
                <c:pt idx="1097">
                  <c:v>0.1022</c:v>
                </c:pt>
                <c:pt idx="1098">
                  <c:v>0.1022</c:v>
                </c:pt>
                <c:pt idx="1099">
                  <c:v>0.1022</c:v>
                </c:pt>
                <c:pt idx="1100">
                  <c:v>0.1022</c:v>
                </c:pt>
                <c:pt idx="1101">
                  <c:v>0.1022</c:v>
                </c:pt>
                <c:pt idx="1102">
                  <c:v>0.1022</c:v>
                </c:pt>
                <c:pt idx="1103">
                  <c:v>0.1022</c:v>
                </c:pt>
                <c:pt idx="1104">
                  <c:v>0.1022</c:v>
                </c:pt>
                <c:pt idx="1105">
                  <c:v>0.1022</c:v>
                </c:pt>
                <c:pt idx="1106">
                  <c:v>0.1022</c:v>
                </c:pt>
                <c:pt idx="1107">
                  <c:v>0.1022</c:v>
                </c:pt>
                <c:pt idx="1108">
                  <c:v>0.1022</c:v>
                </c:pt>
                <c:pt idx="1109">
                  <c:v>0.1022</c:v>
                </c:pt>
                <c:pt idx="1110">
                  <c:v>0.1022</c:v>
                </c:pt>
                <c:pt idx="1111">
                  <c:v>0.1022</c:v>
                </c:pt>
                <c:pt idx="1112">
                  <c:v>0.1022</c:v>
                </c:pt>
                <c:pt idx="1113">
                  <c:v>0.1022</c:v>
                </c:pt>
                <c:pt idx="1114">
                  <c:v>0.1022</c:v>
                </c:pt>
                <c:pt idx="1115">
                  <c:v>0.1022</c:v>
                </c:pt>
                <c:pt idx="1116">
                  <c:v>0.1022</c:v>
                </c:pt>
                <c:pt idx="1117">
                  <c:v>0.1022</c:v>
                </c:pt>
                <c:pt idx="1118">
                  <c:v>0.1022</c:v>
                </c:pt>
                <c:pt idx="1119">
                  <c:v>0.1022</c:v>
                </c:pt>
                <c:pt idx="1120">
                  <c:v>0.1022</c:v>
                </c:pt>
                <c:pt idx="1121">
                  <c:v>0.1022</c:v>
                </c:pt>
                <c:pt idx="1122">
                  <c:v>0.1022</c:v>
                </c:pt>
                <c:pt idx="1123">
                  <c:v>0.1022</c:v>
                </c:pt>
                <c:pt idx="1124">
                  <c:v>0.1022</c:v>
                </c:pt>
                <c:pt idx="1125">
                  <c:v>0.1022</c:v>
                </c:pt>
                <c:pt idx="1126">
                  <c:v>0.1022</c:v>
                </c:pt>
                <c:pt idx="1127">
                  <c:v>0.1022</c:v>
                </c:pt>
                <c:pt idx="1128">
                  <c:v>0.1022</c:v>
                </c:pt>
                <c:pt idx="1129">
                  <c:v>0.1022</c:v>
                </c:pt>
                <c:pt idx="1130">
                  <c:v>0.1022</c:v>
                </c:pt>
                <c:pt idx="1131">
                  <c:v>0.1022</c:v>
                </c:pt>
                <c:pt idx="1132">
                  <c:v>0.1022</c:v>
                </c:pt>
                <c:pt idx="1133">
                  <c:v>0.1022</c:v>
                </c:pt>
                <c:pt idx="1134">
                  <c:v>0.1022</c:v>
                </c:pt>
                <c:pt idx="1135">
                  <c:v>0.1022</c:v>
                </c:pt>
                <c:pt idx="1136">
                  <c:v>0.1022</c:v>
                </c:pt>
                <c:pt idx="1137">
                  <c:v>0.1022</c:v>
                </c:pt>
                <c:pt idx="1138">
                  <c:v>0.1022</c:v>
                </c:pt>
                <c:pt idx="1139">
                  <c:v>0.1022</c:v>
                </c:pt>
                <c:pt idx="1140">
                  <c:v>0.1022</c:v>
                </c:pt>
                <c:pt idx="1141">
                  <c:v>0.1022</c:v>
                </c:pt>
                <c:pt idx="1142">
                  <c:v>0.1022</c:v>
                </c:pt>
                <c:pt idx="1143">
                  <c:v>0.1022</c:v>
                </c:pt>
                <c:pt idx="1144">
                  <c:v>0.1022</c:v>
                </c:pt>
                <c:pt idx="1145">
                  <c:v>0.1022</c:v>
                </c:pt>
                <c:pt idx="1146">
                  <c:v>0.1022</c:v>
                </c:pt>
                <c:pt idx="1147">
                  <c:v>0.1022</c:v>
                </c:pt>
                <c:pt idx="1148">
                  <c:v>0.1022</c:v>
                </c:pt>
                <c:pt idx="1149">
                  <c:v>0.1022</c:v>
                </c:pt>
                <c:pt idx="1150">
                  <c:v>0.1022</c:v>
                </c:pt>
                <c:pt idx="1151">
                  <c:v>0.1022</c:v>
                </c:pt>
                <c:pt idx="1152">
                  <c:v>0.1022</c:v>
                </c:pt>
                <c:pt idx="1153">
                  <c:v>0.1022</c:v>
                </c:pt>
                <c:pt idx="1154">
                  <c:v>0.1022</c:v>
                </c:pt>
                <c:pt idx="1155">
                  <c:v>0.1022</c:v>
                </c:pt>
                <c:pt idx="1156">
                  <c:v>0.1022</c:v>
                </c:pt>
                <c:pt idx="1157">
                  <c:v>0.1022</c:v>
                </c:pt>
                <c:pt idx="1158">
                  <c:v>0.1022</c:v>
                </c:pt>
                <c:pt idx="1159">
                  <c:v>0.1022</c:v>
                </c:pt>
                <c:pt idx="1160">
                  <c:v>0.1022</c:v>
                </c:pt>
                <c:pt idx="1161">
                  <c:v>0.1022</c:v>
                </c:pt>
                <c:pt idx="1162">
                  <c:v>0.1022</c:v>
                </c:pt>
                <c:pt idx="1163">
                  <c:v>0.1022</c:v>
                </c:pt>
                <c:pt idx="1164">
                  <c:v>0.1022</c:v>
                </c:pt>
                <c:pt idx="1165">
                  <c:v>0.1022</c:v>
                </c:pt>
                <c:pt idx="1166">
                  <c:v>0.1022</c:v>
                </c:pt>
                <c:pt idx="1167">
                  <c:v>0.1022</c:v>
                </c:pt>
                <c:pt idx="1168">
                  <c:v>0.1022</c:v>
                </c:pt>
                <c:pt idx="1169">
                  <c:v>0.1022</c:v>
                </c:pt>
                <c:pt idx="1170">
                  <c:v>0.1022</c:v>
                </c:pt>
                <c:pt idx="1171">
                  <c:v>0.1022</c:v>
                </c:pt>
                <c:pt idx="1172">
                  <c:v>0.1022</c:v>
                </c:pt>
                <c:pt idx="1173">
                  <c:v>0.1022</c:v>
                </c:pt>
                <c:pt idx="1174">
                  <c:v>0.1022</c:v>
                </c:pt>
                <c:pt idx="1175">
                  <c:v>0.1022</c:v>
                </c:pt>
                <c:pt idx="1176">
                  <c:v>0.1022</c:v>
                </c:pt>
                <c:pt idx="1177">
                  <c:v>0.1022</c:v>
                </c:pt>
                <c:pt idx="1178">
                  <c:v>0.1022</c:v>
                </c:pt>
                <c:pt idx="1179">
                  <c:v>0.1022</c:v>
                </c:pt>
                <c:pt idx="1180">
                  <c:v>0.1022</c:v>
                </c:pt>
                <c:pt idx="1181">
                  <c:v>0.1022</c:v>
                </c:pt>
                <c:pt idx="1182">
                  <c:v>0.1022</c:v>
                </c:pt>
                <c:pt idx="1183">
                  <c:v>0.1022</c:v>
                </c:pt>
                <c:pt idx="1184">
                  <c:v>0.1022</c:v>
                </c:pt>
                <c:pt idx="1185">
                  <c:v>0.1022</c:v>
                </c:pt>
                <c:pt idx="1186">
                  <c:v>0.1022</c:v>
                </c:pt>
                <c:pt idx="1187">
                  <c:v>0.1022</c:v>
                </c:pt>
                <c:pt idx="1188">
                  <c:v>0.1022</c:v>
                </c:pt>
                <c:pt idx="1189">
                  <c:v>0.1022</c:v>
                </c:pt>
                <c:pt idx="1190">
                  <c:v>0.1022</c:v>
                </c:pt>
                <c:pt idx="1191">
                  <c:v>0.1022</c:v>
                </c:pt>
                <c:pt idx="1192">
                  <c:v>0.1022</c:v>
                </c:pt>
                <c:pt idx="1193">
                  <c:v>0.1022</c:v>
                </c:pt>
                <c:pt idx="1194">
                  <c:v>0.1022</c:v>
                </c:pt>
                <c:pt idx="1195">
                  <c:v>0.1022</c:v>
                </c:pt>
                <c:pt idx="1196">
                  <c:v>0.1022</c:v>
                </c:pt>
                <c:pt idx="1197">
                  <c:v>0.1022</c:v>
                </c:pt>
                <c:pt idx="1198">
                  <c:v>0.1022</c:v>
                </c:pt>
                <c:pt idx="1199">
                  <c:v>0.1022</c:v>
                </c:pt>
                <c:pt idx="1200">
                  <c:v>0.1022</c:v>
                </c:pt>
                <c:pt idx="1201">
                  <c:v>0.1022</c:v>
                </c:pt>
                <c:pt idx="1202">
                  <c:v>0.1022</c:v>
                </c:pt>
                <c:pt idx="1203">
                  <c:v>0.1022</c:v>
                </c:pt>
                <c:pt idx="1204">
                  <c:v>0.1022</c:v>
                </c:pt>
                <c:pt idx="1205">
                  <c:v>0.1022</c:v>
                </c:pt>
                <c:pt idx="1206">
                  <c:v>0.1022</c:v>
                </c:pt>
                <c:pt idx="1207">
                  <c:v>0.1022</c:v>
                </c:pt>
                <c:pt idx="1208">
                  <c:v>0.1022</c:v>
                </c:pt>
                <c:pt idx="1209">
                  <c:v>0.1022</c:v>
                </c:pt>
                <c:pt idx="1210">
                  <c:v>0.1022</c:v>
                </c:pt>
                <c:pt idx="1211">
                  <c:v>0.1022</c:v>
                </c:pt>
                <c:pt idx="1212">
                  <c:v>0.1022</c:v>
                </c:pt>
                <c:pt idx="1213">
                  <c:v>0.1022</c:v>
                </c:pt>
                <c:pt idx="1214">
                  <c:v>0.1022</c:v>
                </c:pt>
                <c:pt idx="1215">
                  <c:v>0.1022</c:v>
                </c:pt>
                <c:pt idx="1216">
                  <c:v>0.1022</c:v>
                </c:pt>
                <c:pt idx="1217">
                  <c:v>0.1022</c:v>
                </c:pt>
                <c:pt idx="1218">
                  <c:v>0.1022</c:v>
                </c:pt>
                <c:pt idx="1219">
                  <c:v>0.1022</c:v>
                </c:pt>
                <c:pt idx="1220">
                  <c:v>0.1022</c:v>
                </c:pt>
                <c:pt idx="1221">
                  <c:v>0.1022</c:v>
                </c:pt>
                <c:pt idx="1222">
                  <c:v>0.1022</c:v>
                </c:pt>
                <c:pt idx="1223">
                  <c:v>0.1022</c:v>
                </c:pt>
                <c:pt idx="1224">
                  <c:v>0.1022</c:v>
                </c:pt>
                <c:pt idx="1225">
                  <c:v>0.1022</c:v>
                </c:pt>
                <c:pt idx="1226">
                  <c:v>0.1022</c:v>
                </c:pt>
                <c:pt idx="1227">
                  <c:v>0.1022</c:v>
                </c:pt>
                <c:pt idx="1228">
                  <c:v>0.1022</c:v>
                </c:pt>
                <c:pt idx="1229">
                  <c:v>0.1022</c:v>
                </c:pt>
                <c:pt idx="1230">
                  <c:v>0.1022</c:v>
                </c:pt>
                <c:pt idx="1231">
                  <c:v>0.1022</c:v>
                </c:pt>
                <c:pt idx="1232">
                  <c:v>0.1022</c:v>
                </c:pt>
                <c:pt idx="1233">
                  <c:v>0.1022</c:v>
                </c:pt>
                <c:pt idx="1234">
                  <c:v>0.1022</c:v>
                </c:pt>
                <c:pt idx="1235">
                  <c:v>0.1022</c:v>
                </c:pt>
                <c:pt idx="1236">
                  <c:v>0.1022</c:v>
                </c:pt>
                <c:pt idx="1237">
                  <c:v>0.1022</c:v>
                </c:pt>
                <c:pt idx="1238">
                  <c:v>0.1022</c:v>
                </c:pt>
                <c:pt idx="1239">
                  <c:v>0.1022</c:v>
                </c:pt>
                <c:pt idx="1240">
                  <c:v>0.1022</c:v>
                </c:pt>
                <c:pt idx="1241">
                  <c:v>0.1022</c:v>
                </c:pt>
                <c:pt idx="1242">
                  <c:v>0.1022</c:v>
                </c:pt>
                <c:pt idx="1243">
                  <c:v>0.1022</c:v>
                </c:pt>
                <c:pt idx="1244">
                  <c:v>0.1022</c:v>
                </c:pt>
                <c:pt idx="1245">
                  <c:v>0.1022</c:v>
                </c:pt>
                <c:pt idx="1246">
                  <c:v>0.1022</c:v>
                </c:pt>
                <c:pt idx="1247">
                  <c:v>0.1022</c:v>
                </c:pt>
                <c:pt idx="1248">
                  <c:v>0.1022</c:v>
                </c:pt>
                <c:pt idx="1249">
                  <c:v>0.1022</c:v>
                </c:pt>
                <c:pt idx="1250">
                  <c:v>0.1022</c:v>
                </c:pt>
                <c:pt idx="1251">
                  <c:v>0.1022</c:v>
                </c:pt>
                <c:pt idx="1252">
                  <c:v>0.1022</c:v>
                </c:pt>
                <c:pt idx="1253">
                  <c:v>0.1022</c:v>
                </c:pt>
                <c:pt idx="1254">
                  <c:v>0.1022</c:v>
                </c:pt>
                <c:pt idx="1255">
                  <c:v>0.1022</c:v>
                </c:pt>
                <c:pt idx="1256">
                  <c:v>0.1022</c:v>
                </c:pt>
                <c:pt idx="1257">
                  <c:v>0.1022</c:v>
                </c:pt>
                <c:pt idx="1258">
                  <c:v>0.1022</c:v>
                </c:pt>
                <c:pt idx="1259">
                  <c:v>0.1022</c:v>
                </c:pt>
                <c:pt idx="1260">
                  <c:v>0.1022</c:v>
                </c:pt>
                <c:pt idx="1261">
                  <c:v>0.1022</c:v>
                </c:pt>
                <c:pt idx="1262">
                  <c:v>0.1022</c:v>
                </c:pt>
                <c:pt idx="1263">
                  <c:v>0.1022</c:v>
                </c:pt>
                <c:pt idx="1264">
                  <c:v>0.1022</c:v>
                </c:pt>
                <c:pt idx="1265">
                  <c:v>0.1022</c:v>
                </c:pt>
                <c:pt idx="1266">
                  <c:v>0.1022</c:v>
                </c:pt>
                <c:pt idx="1267">
                  <c:v>0.1022</c:v>
                </c:pt>
                <c:pt idx="1268">
                  <c:v>0.1022</c:v>
                </c:pt>
                <c:pt idx="1269">
                  <c:v>0.1022</c:v>
                </c:pt>
                <c:pt idx="1270">
                  <c:v>0.1022</c:v>
                </c:pt>
                <c:pt idx="1271">
                  <c:v>0.1022</c:v>
                </c:pt>
                <c:pt idx="1272">
                  <c:v>0.1022</c:v>
                </c:pt>
                <c:pt idx="1273">
                  <c:v>0.1022</c:v>
                </c:pt>
                <c:pt idx="1274">
                  <c:v>0.1022</c:v>
                </c:pt>
                <c:pt idx="1275">
                  <c:v>0.1022</c:v>
                </c:pt>
                <c:pt idx="1276">
                  <c:v>0.1022</c:v>
                </c:pt>
                <c:pt idx="1277">
                  <c:v>0.1022</c:v>
                </c:pt>
                <c:pt idx="1278">
                  <c:v>0.1022</c:v>
                </c:pt>
                <c:pt idx="1279">
                  <c:v>0.1022</c:v>
                </c:pt>
                <c:pt idx="1280">
                  <c:v>0.1022</c:v>
                </c:pt>
                <c:pt idx="1281">
                  <c:v>0.1022</c:v>
                </c:pt>
                <c:pt idx="1282">
                  <c:v>0.1022</c:v>
                </c:pt>
                <c:pt idx="1283">
                  <c:v>0.1022</c:v>
                </c:pt>
                <c:pt idx="1284">
                  <c:v>0.1022</c:v>
                </c:pt>
                <c:pt idx="1285">
                  <c:v>0.1022</c:v>
                </c:pt>
                <c:pt idx="1286">
                  <c:v>0.1022</c:v>
                </c:pt>
                <c:pt idx="1287">
                  <c:v>0.1022</c:v>
                </c:pt>
                <c:pt idx="1288">
                  <c:v>0.1022</c:v>
                </c:pt>
                <c:pt idx="1289">
                  <c:v>0.1022</c:v>
                </c:pt>
                <c:pt idx="1290">
                  <c:v>0.1022</c:v>
                </c:pt>
                <c:pt idx="1291">
                  <c:v>0.1022</c:v>
                </c:pt>
                <c:pt idx="1292">
                  <c:v>0.1022</c:v>
                </c:pt>
                <c:pt idx="1293">
                  <c:v>0.1022</c:v>
                </c:pt>
                <c:pt idx="1294">
                  <c:v>0.1022</c:v>
                </c:pt>
                <c:pt idx="1295">
                  <c:v>0.1022</c:v>
                </c:pt>
                <c:pt idx="1296">
                  <c:v>0.1022</c:v>
                </c:pt>
                <c:pt idx="1297">
                  <c:v>0.1022</c:v>
                </c:pt>
                <c:pt idx="1298">
                  <c:v>0.1022</c:v>
                </c:pt>
                <c:pt idx="1299">
                  <c:v>0.1022</c:v>
                </c:pt>
                <c:pt idx="1300">
                  <c:v>0.1022</c:v>
                </c:pt>
                <c:pt idx="1301">
                  <c:v>0.1022</c:v>
                </c:pt>
                <c:pt idx="1302">
                  <c:v>0.1022</c:v>
                </c:pt>
                <c:pt idx="1303">
                  <c:v>0.1022</c:v>
                </c:pt>
                <c:pt idx="1304">
                  <c:v>0.1022</c:v>
                </c:pt>
                <c:pt idx="1305">
                  <c:v>0.1022</c:v>
                </c:pt>
                <c:pt idx="1306">
                  <c:v>0.1022</c:v>
                </c:pt>
                <c:pt idx="1307">
                  <c:v>0.1022</c:v>
                </c:pt>
                <c:pt idx="1308">
                  <c:v>0.1022</c:v>
                </c:pt>
                <c:pt idx="1309">
                  <c:v>0.1022</c:v>
                </c:pt>
                <c:pt idx="1310">
                  <c:v>0.1022</c:v>
                </c:pt>
                <c:pt idx="1311">
                  <c:v>0.1022</c:v>
                </c:pt>
                <c:pt idx="1312">
                  <c:v>0.1022</c:v>
                </c:pt>
                <c:pt idx="1313">
                  <c:v>0.1022</c:v>
                </c:pt>
                <c:pt idx="1314">
                  <c:v>0.1022</c:v>
                </c:pt>
                <c:pt idx="1315">
                  <c:v>0.1022</c:v>
                </c:pt>
                <c:pt idx="1316">
                  <c:v>0.1022</c:v>
                </c:pt>
                <c:pt idx="1317">
                  <c:v>0.1022</c:v>
                </c:pt>
                <c:pt idx="1318">
                  <c:v>0.1022</c:v>
                </c:pt>
                <c:pt idx="1319">
                  <c:v>0.1022</c:v>
                </c:pt>
                <c:pt idx="1320">
                  <c:v>0.1022</c:v>
                </c:pt>
                <c:pt idx="1321">
                  <c:v>0.1022</c:v>
                </c:pt>
                <c:pt idx="1322">
                  <c:v>0.1022</c:v>
                </c:pt>
                <c:pt idx="1323">
                  <c:v>0.1022</c:v>
                </c:pt>
                <c:pt idx="1324">
                  <c:v>0.1022</c:v>
                </c:pt>
                <c:pt idx="1325">
                  <c:v>0.1022</c:v>
                </c:pt>
                <c:pt idx="1326">
                  <c:v>0.1022</c:v>
                </c:pt>
                <c:pt idx="1327">
                  <c:v>0.1022</c:v>
                </c:pt>
                <c:pt idx="1328">
                  <c:v>0.1022</c:v>
                </c:pt>
                <c:pt idx="1329">
                  <c:v>0.1022</c:v>
                </c:pt>
                <c:pt idx="1330">
                  <c:v>0.1022</c:v>
                </c:pt>
                <c:pt idx="1331">
                  <c:v>0.1022</c:v>
                </c:pt>
                <c:pt idx="1332">
                  <c:v>0.1022</c:v>
                </c:pt>
                <c:pt idx="1333">
                  <c:v>0.1022</c:v>
                </c:pt>
                <c:pt idx="1334">
                  <c:v>0.1022</c:v>
                </c:pt>
                <c:pt idx="1335">
                  <c:v>0.1022</c:v>
                </c:pt>
                <c:pt idx="1336">
                  <c:v>0.1022</c:v>
                </c:pt>
                <c:pt idx="1337">
                  <c:v>0.1022</c:v>
                </c:pt>
                <c:pt idx="1338">
                  <c:v>0.1022</c:v>
                </c:pt>
                <c:pt idx="1339">
                  <c:v>0.1022</c:v>
                </c:pt>
                <c:pt idx="1340">
                  <c:v>0.1022</c:v>
                </c:pt>
                <c:pt idx="1341">
                  <c:v>0.1022</c:v>
                </c:pt>
                <c:pt idx="1342">
                  <c:v>0.1022</c:v>
                </c:pt>
                <c:pt idx="1343">
                  <c:v>0.1022</c:v>
                </c:pt>
                <c:pt idx="1344">
                  <c:v>0.1022</c:v>
                </c:pt>
                <c:pt idx="1345">
                  <c:v>0.1022</c:v>
                </c:pt>
                <c:pt idx="1346">
                  <c:v>0.1022</c:v>
                </c:pt>
                <c:pt idx="1347">
                  <c:v>0.1022</c:v>
                </c:pt>
                <c:pt idx="1348">
                  <c:v>0.1022</c:v>
                </c:pt>
                <c:pt idx="1349">
                  <c:v>0.1022</c:v>
                </c:pt>
                <c:pt idx="1350">
                  <c:v>0.1022</c:v>
                </c:pt>
                <c:pt idx="1351">
                  <c:v>0.1022</c:v>
                </c:pt>
                <c:pt idx="1352">
                  <c:v>0.1022</c:v>
                </c:pt>
                <c:pt idx="1353">
                  <c:v>0.1022</c:v>
                </c:pt>
                <c:pt idx="1354">
                  <c:v>0.1022</c:v>
                </c:pt>
                <c:pt idx="1355">
                  <c:v>0.1022</c:v>
                </c:pt>
                <c:pt idx="1356">
                  <c:v>0.1022</c:v>
                </c:pt>
                <c:pt idx="1357">
                  <c:v>0.1022</c:v>
                </c:pt>
                <c:pt idx="1358">
                  <c:v>0.1022</c:v>
                </c:pt>
                <c:pt idx="1359">
                  <c:v>0.1022</c:v>
                </c:pt>
                <c:pt idx="1360">
                  <c:v>0.1022</c:v>
                </c:pt>
                <c:pt idx="1361">
                  <c:v>0.1022</c:v>
                </c:pt>
                <c:pt idx="1362">
                  <c:v>0.1022</c:v>
                </c:pt>
                <c:pt idx="1363">
                  <c:v>0.1022</c:v>
                </c:pt>
                <c:pt idx="1364">
                  <c:v>0.1022</c:v>
                </c:pt>
                <c:pt idx="1365">
                  <c:v>0.1022</c:v>
                </c:pt>
                <c:pt idx="1366">
                  <c:v>0.1022</c:v>
                </c:pt>
                <c:pt idx="1367">
                  <c:v>0.1022</c:v>
                </c:pt>
                <c:pt idx="1368">
                  <c:v>0.1022</c:v>
                </c:pt>
                <c:pt idx="1369">
                  <c:v>0.1022</c:v>
                </c:pt>
                <c:pt idx="1370">
                  <c:v>0.1022</c:v>
                </c:pt>
                <c:pt idx="1371">
                  <c:v>0.1022</c:v>
                </c:pt>
                <c:pt idx="1372">
                  <c:v>0.1022</c:v>
                </c:pt>
                <c:pt idx="1373">
                  <c:v>0.1022</c:v>
                </c:pt>
                <c:pt idx="1374">
                  <c:v>0.1022</c:v>
                </c:pt>
                <c:pt idx="1375">
                  <c:v>0.1022</c:v>
                </c:pt>
                <c:pt idx="1376">
                  <c:v>0.1022</c:v>
                </c:pt>
                <c:pt idx="1377">
                  <c:v>0.1022</c:v>
                </c:pt>
                <c:pt idx="1378">
                  <c:v>0.1022</c:v>
                </c:pt>
                <c:pt idx="1379">
                  <c:v>0.1022</c:v>
                </c:pt>
                <c:pt idx="1380">
                  <c:v>0.1022</c:v>
                </c:pt>
                <c:pt idx="1381">
                  <c:v>0.1022</c:v>
                </c:pt>
                <c:pt idx="1382">
                  <c:v>0.1022</c:v>
                </c:pt>
                <c:pt idx="1383">
                  <c:v>0.1022</c:v>
                </c:pt>
                <c:pt idx="1384">
                  <c:v>0.1022</c:v>
                </c:pt>
                <c:pt idx="1385">
                  <c:v>0.1022</c:v>
                </c:pt>
                <c:pt idx="1386">
                  <c:v>0.1022</c:v>
                </c:pt>
                <c:pt idx="1387">
                  <c:v>0.1022</c:v>
                </c:pt>
                <c:pt idx="1388">
                  <c:v>0.1022</c:v>
                </c:pt>
                <c:pt idx="1389">
                  <c:v>0.1022</c:v>
                </c:pt>
                <c:pt idx="1390">
                  <c:v>0.1022</c:v>
                </c:pt>
                <c:pt idx="1391">
                  <c:v>0.1022</c:v>
                </c:pt>
                <c:pt idx="1392">
                  <c:v>0.1022</c:v>
                </c:pt>
                <c:pt idx="1393">
                  <c:v>0.1022</c:v>
                </c:pt>
                <c:pt idx="1394">
                  <c:v>0.1022</c:v>
                </c:pt>
                <c:pt idx="1395">
                  <c:v>0.1022</c:v>
                </c:pt>
                <c:pt idx="1396">
                  <c:v>0.1022</c:v>
                </c:pt>
                <c:pt idx="1397">
                  <c:v>0.1022</c:v>
                </c:pt>
                <c:pt idx="1398">
                  <c:v>0.1022</c:v>
                </c:pt>
                <c:pt idx="1399">
                  <c:v>0.1022</c:v>
                </c:pt>
                <c:pt idx="1400">
                  <c:v>0.1022</c:v>
                </c:pt>
                <c:pt idx="1401">
                  <c:v>0.1022</c:v>
                </c:pt>
                <c:pt idx="1402">
                  <c:v>0.1022</c:v>
                </c:pt>
                <c:pt idx="1403">
                  <c:v>0.1022</c:v>
                </c:pt>
                <c:pt idx="1404">
                  <c:v>0.1022</c:v>
                </c:pt>
                <c:pt idx="1405">
                  <c:v>0.1022</c:v>
                </c:pt>
                <c:pt idx="1406">
                  <c:v>0.1022</c:v>
                </c:pt>
                <c:pt idx="1407">
                  <c:v>0.1022</c:v>
                </c:pt>
                <c:pt idx="1408">
                  <c:v>0.10150000000000001</c:v>
                </c:pt>
                <c:pt idx="1409">
                  <c:v>0.10150000000000001</c:v>
                </c:pt>
                <c:pt idx="1410">
                  <c:v>0.10150000000000001</c:v>
                </c:pt>
                <c:pt idx="1411">
                  <c:v>0.10150000000000001</c:v>
                </c:pt>
                <c:pt idx="1412">
                  <c:v>0.10150000000000001</c:v>
                </c:pt>
                <c:pt idx="1413">
                  <c:v>0.10150000000000001</c:v>
                </c:pt>
                <c:pt idx="1414">
                  <c:v>0.10150000000000001</c:v>
                </c:pt>
                <c:pt idx="1415">
                  <c:v>0.10150000000000001</c:v>
                </c:pt>
                <c:pt idx="1416">
                  <c:v>0.10150000000000001</c:v>
                </c:pt>
                <c:pt idx="1417">
                  <c:v>0.10150000000000001</c:v>
                </c:pt>
                <c:pt idx="1418">
                  <c:v>0.10150000000000001</c:v>
                </c:pt>
                <c:pt idx="1419">
                  <c:v>0.10150000000000001</c:v>
                </c:pt>
                <c:pt idx="1420">
                  <c:v>0.10150000000000001</c:v>
                </c:pt>
                <c:pt idx="1421">
                  <c:v>0.10150000000000001</c:v>
                </c:pt>
                <c:pt idx="1422">
                  <c:v>0.10150000000000001</c:v>
                </c:pt>
                <c:pt idx="1423">
                  <c:v>0.10150000000000001</c:v>
                </c:pt>
                <c:pt idx="1424">
                  <c:v>0.10150000000000001</c:v>
                </c:pt>
                <c:pt idx="1425">
                  <c:v>0.10150000000000001</c:v>
                </c:pt>
                <c:pt idx="1426">
                  <c:v>0.10150000000000001</c:v>
                </c:pt>
                <c:pt idx="1427">
                  <c:v>0.10150000000000001</c:v>
                </c:pt>
                <c:pt idx="1428">
                  <c:v>0.10150000000000001</c:v>
                </c:pt>
                <c:pt idx="1429">
                  <c:v>0.10150000000000001</c:v>
                </c:pt>
                <c:pt idx="1430">
                  <c:v>0.10150000000000001</c:v>
                </c:pt>
                <c:pt idx="1431">
                  <c:v>0.10150000000000001</c:v>
                </c:pt>
                <c:pt idx="1432">
                  <c:v>0.10150000000000001</c:v>
                </c:pt>
                <c:pt idx="1433">
                  <c:v>0.10150000000000001</c:v>
                </c:pt>
                <c:pt idx="1434">
                  <c:v>0.10150000000000001</c:v>
                </c:pt>
                <c:pt idx="1435">
                  <c:v>0.10150000000000001</c:v>
                </c:pt>
                <c:pt idx="1436">
                  <c:v>0.10150000000000001</c:v>
                </c:pt>
                <c:pt idx="1437">
                  <c:v>0.10150000000000001</c:v>
                </c:pt>
                <c:pt idx="1438">
                  <c:v>0.1019</c:v>
                </c:pt>
                <c:pt idx="1439">
                  <c:v>0.1019</c:v>
                </c:pt>
                <c:pt idx="1440">
                  <c:v>0.1019</c:v>
                </c:pt>
                <c:pt idx="1441">
                  <c:v>0.1019</c:v>
                </c:pt>
                <c:pt idx="1442">
                  <c:v>0.1019</c:v>
                </c:pt>
                <c:pt idx="1443">
                  <c:v>0.1019</c:v>
                </c:pt>
                <c:pt idx="1444">
                  <c:v>0.1019</c:v>
                </c:pt>
                <c:pt idx="1445">
                  <c:v>0.1019</c:v>
                </c:pt>
                <c:pt idx="1446">
                  <c:v>0.1019</c:v>
                </c:pt>
                <c:pt idx="1447">
                  <c:v>0.1019</c:v>
                </c:pt>
                <c:pt idx="1448">
                  <c:v>0.1019</c:v>
                </c:pt>
                <c:pt idx="1449">
                  <c:v>0.1019</c:v>
                </c:pt>
                <c:pt idx="1450">
                  <c:v>0.1019</c:v>
                </c:pt>
                <c:pt idx="1451">
                  <c:v>0.1019</c:v>
                </c:pt>
                <c:pt idx="1452">
                  <c:v>0.1019</c:v>
                </c:pt>
                <c:pt idx="1453">
                  <c:v>0.1019</c:v>
                </c:pt>
                <c:pt idx="1454">
                  <c:v>0.1019</c:v>
                </c:pt>
                <c:pt idx="1455">
                  <c:v>0.1019</c:v>
                </c:pt>
                <c:pt idx="1456">
                  <c:v>0.1019</c:v>
                </c:pt>
                <c:pt idx="1457">
                  <c:v>0.1019</c:v>
                </c:pt>
                <c:pt idx="1458">
                  <c:v>0.1019</c:v>
                </c:pt>
                <c:pt idx="1459">
                  <c:v>0.1019</c:v>
                </c:pt>
                <c:pt idx="1460">
                  <c:v>0.1019</c:v>
                </c:pt>
                <c:pt idx="1461">
                  <c:v>0.1019</c:v>
                </c:pt>
                <c:pt idx="1462">
                  <c:v>0.1019</c:v>
                </c:pt>
                <c:pt idx="1463">
                  <c:v>0.1019</c:v>
                </c:pt>
                <c:pt idx="1464">
                  <c:v>0.1019</c:v>
                </c:pt>
                <c:pt idx="1465">
                  <c:v>0.1019</c:v>
                </c:pt>
                <c:pt idx="1466">
                  <c:v>0.1019</c:v>
                </c:pt>
                <c:pt idx="1467">
                  <c:v>0.1019</c:v>
                </c:pt>
                <c:pt idx="1468">
                  <c:v>0.1023</c:v>
                </c:pt>
                <c:pt idx="1469">
                  <c:v>0.1023</c:v>
                </c:pt>
                <c:pt idx="1470">
                  <c:v>0.1023</c:v>
                </c:pt>
                <c:pt idx="1471">
                  <c:v>0.1023</c:v>
                </c:pt>
                <c:pt idx="1472">
                  <c:v>0.1023</c:v>
                </c:pt>
                <c:pt idx="1473">
                  <c:v>0.1023</c:v>
                </c:pt>
                <c:pt idx="1474">
                  <c:v>0.1023</c:v>
                </c:pt>
                <c:pt idx="1475">
                  <c:v>0.1023</c:v>
                </c:pt>
                <c:pt idx="1476">
                  <c:v>0.1023</c:v>
                </c:pt>
                <c:pt idx="1477">
                  <c:v>0.1023</c:v>
                </c:pt>
                <c:pt idx="1478">
                  <c:v>0.1023</c:v>
                </c:pt>
                <c:pt idx="1479">
                  <c:v>0.1023</c:v>
                </c:pt>
                <c:pt idx="1480">
                  <c:v>0.1023</c:v>
                </c:pt>
                <c:pt idx="1481">
                  <c:v>0.1023</c:v>
                </c:pt>
                <c:pt idx="1482">
                  <c:v>0.1023</c:v>
                </c:pt>
                <c:pt idx="1483">
                  <c:v>0.1023</c:v>
                </c:pt>
                <c:pt idx="1484">
                  <c:v>0.1023</c:v>
                </c:pt>
                <c:pt idx="1485">
                  <c:v>0.1023</c:v>
                </c:pt>
                <c:pt idx="1486">
                  <c:v>0.1023</c:v>
                </c:pt>
                <c:pt idx="1487">
                  <c:v>0.1023</c:v>
                </c:pt>
                <c:pt idx="1488">
                  <c:v>0.1023</c:v>
                </c:pt>
                <c:pt idx="1489">
                  <c:v>0.1023</c:v>
                </c:pt>
                <c:pt idx="1490">
                  <c:v>0.1023</c:v>
                </c:pt>
                <c:pt idx="1491">
                  <c:v>0.1023</c:v>
                </c:pt>
                <c:pt idx="1492">
                  <c:v>0.1023</c:v>
                </c:pt>
                <c:pt idx="1493">
                  <c:v>0.1023</c:v>
                </c:pt>
                <c:pt idx="1494">
                  <c:v>0.1023</c:v>
                </c:pt>
                <c:pt idx="1495">
                  <c:v>0.1023</c:v>
                </c:pt>
                <c:pt idx="1496">
                  <c:v>0.1023</c:v>
                </c:pt>
                <c:pt idx="1497">
                  <c:v>0.1023</c:v>
                </c:pt>
                <c:pt idx="1498">
                  <c:v>0.1027</c:v>
                </c:pt>
                <c:pt idx="1499">
                  <c:v>0.1027</c:v>
                </c:pt>
                <c:pt idx="1500">
                  <c:v>0.1027</c:v>
                </c:pt>
                <c:pt idx="1501">
                  <c:v>0.1027</c:v>
                </c:pt>
                <c:pt idx="1502">
                  <c:v>0.1027</c:v>
                </c:pt>
                <c:pt idx="1503">
                  <c:v>0.1027</c:v>
                </c:pt>
                <c:pt idx="1504">
                  <c:v>0.1027</c:v>
                </c:pt>
                <c:pt idx="1505">
                  <c:v>0.1027</c:v>
                </c:pt>
                <c:pt idx="1506">
                  <c:v>0.1027</c:v>
                </c:pt>
                <c:pt idx="1507">
                  <c:v>0.1027</c:v>
                </c:pt>
                <c:pt idx="1508">
                  <c:v>0.1027</c:v>
                </c:pt>
                <c:pt idx="1509">
                  <c:v>0.1027</c:v>
                </c:pt>
                <c:pt idx="1510">
                  <c:v>0.1027</c:v>
                </c:pt>
                <c:pt idx="1511">
                  <c:v>0.1027</c:v>
                </c:pt>
                <c:pt idx="1512">
                  <c:v>0.1027</c:v>
                </c:pt>
                <c:pt idx="1513">
                  <c:v>0.1027</c:v>
                </c:pt>
                <c:pt idx="1514">
                  <c:v>0.1027</c:v>
                </c:pt>
                <c:pt idx="1515">
                  <c:v>0.1027</c:v>
                </c:pt>
                <c:pt idx="1516">
                  <c:v>0.1027</c:v>
                </c:pt>
                <c:pt idx="1517">
                  <c:v>0.1027</c:v>
                </c:pt>
                <c:pt idx="1518">
                  <c:v>0.1027</c:v>
                </c:pt>
                <c:pt idx="1519">
                  <c:v>0.1027</c:v>
                </c:pt>
                <c:pt idx="1520">
                  <c:v>0.1027</c:v>
                </c:pt>
                <c:pt idx="1521">
                  <c:v>0.1027</c:v>
                </c:pt>
                <c:pt idx="1522">
                  <c:v>0.1027</c:v>
                </c:pt>
                <c:pt idx="1523">
                  <c:v>0.1027</c:v>
                </c:pt>
                <c:pt idx="1524">
                  <c:v>0.1027</c:v>
                </c:pt>
                <c:pt idx="1525">
                  <c:v>0.1027</c:v>
                </c:pt>
                <c:pt idx="1526">
                  <c:v>0.1027</c:v>
                </c:pt>
                <c:pt idx="1527">
                  <c:v>0.1027</c:v>
                </c:pt>
                <c:pt idx="1528">
                  <c:v>0.1031</c:v>
                </c:pt>
                <c:pt idx="1529">
                  <c:v>0.1031</c:v>
                </c:pt>
                <c:pt idx="1530">
                  <c:v>0.1031</c:v>
                </c:pt>
                <c:pt idx="1531">
                  <c:v>0.1031</c:v>
                </c:pt>
                <c:pt idx="1532">
                  <c:v>0.1031</c:v>
                </c:pt>
                <c:pt idx="1533">
                  <c:v>0.1031</c:v>
                </c:pt>
                <c:pt idx="1534">
                  <c:v>0.1031</c:v>
                </c:pt>
                <c:pt idx="1535">
                  <c:v>0.1031</c:v>
                </c:pt>
                <c:pt idx="1536">
                  <c:v>0.1031</c:v>
                </c:pt>
                <c:pt idx="1537">
                  <c:v>0.1031</c:v>
                </c:pt>
                <c:pt idx="1538">
                  <c:v>0.1031</c:v>
                </c:pt>
                <c:pt idx="1539">
                  <c:v>0.1031</c:v>
                </c:pt>
                <c:pt idx="1540">
                  <c:v>0.1031</c:v>
                </c:pt>
                <c:pt idx="1541">
                  <c:v>0.1031</c:v>
                </c:pt>
                <c:pt idx="1542">
                  <c:v>0.1031</c:v>
                </c:pt>
                <c:pt idx="1543">
                  <c:v>0.1031</c:v>
                </c:pt>
                <c:pt idx="1544">
                  <c:v>0.1031</c:v>
                </c:pt>
                <c:pt idx="1545">
                  <c:v>0.1031</c:v>
                </c:pt>
                <c:pt idx="1546">
                  <c:v>0.1031</c:v>
                </c:pt>
                <c:pt idx="1547">
                  <c:v>0.1031</c:v>
                </c:pt>
                <c:pt idx="1548">
                  <c:v>0.1031</c:v>
                </c:pt>
                <c:pt idx="1549">
                  <c:v>0.1031</c:v>
                </c:pt>
                <c:pt idx="1550">
                  <c:v>0.1031</c:v>
                </c:pt>
                <c:pt idx="1551">
                  <c:v>0.1031</c:v>
                </c:pt>
                <c:pt idx="1552">
                  <c:v>0.1031</c:v>
                </c:pt>
                <c:pt idx="1553">
                  <c:v>0.1031</c:v>
                </c:pt>
                <c:pt idx="1554">
                  <c:v>0.1031</c:v>
                </c:pt>
                <c:pt idx="1555">
                  <c:v>0.1031</c:v>
                </c:pt>
                <c:pt idx="1556">
                  <c:v>0.1031</c:v>
                </c:pt>
                <c:pt idx="1557">
                  <c:v>0.1031</c:v>
                </c:pt>
                <c:pt idx="1558">
                  <c:v>0.1031</c:v>
                </c:pt>
                <c:pt idx="1559">
                  <c:v>0.1031</c:v>
                </c:pt>
                <c:pt idx="1560">
                  <c:v>0.1031</c:v>
                </c:pt>
                <c:pt idx="1561">
                  <c:v>0.1031</c:v>
                </c:pt>
                <c:pt idx="1562">
                  <c:v>0.1031</c:v>
                </c:pt>
                <c:pt idx="1563">
                  <c:v>0.1031</c:v>
                </c:pt>
                <c:pt idx="1564">
                  <c:v>0.1031</c:v>
                </c:pt>
                <c:pt idx="1565">
                  <c:v>0.1031</c:v>
                </c:pt>
                <c:pt idx="1566">
                  <c:v>0.1031</c:v>
                </c:pt>
                <c:pt idx="1567">
                  <c:v>0.1031</c:v>
                </c:pt>
                <c:pt idx="1568">
                  <c:v>0.1031</c:v>
                </c:pt>
                <c:pt idx="1569">
                  <c:v>0.1031</c:v>
                </c:pt>
                <c:pt idx="1570">
                  <c:v>0.1031</c:v>
                </c:pt>
                <c:pt idx="1571">
                  <c:v>0.1031</c:v>
                </c:pt>
                <c:pt idx="1572">
                  <c:v>0.1031</c:v>
                </c:pt>
                <c:pt idx="1573">
                  <c:v>0.1031</c:v>
                </c:pt>
                <c:pt idx="1574">
                  <c:v>0.1031</c:v>
                </c:pt>
                <c:pt idx="1575">
                  <c:v>0.1031</c:v>
                </c:pt>
                <c:pt idx="1576">
                  <c:v>0.1031</c:v>
                </c:pt>
                <c:pt idx="1577">
                  <c:v>0.1031</c:v>
                </c:pt>
                <c:pt idx="1578">
                  <c:v>0.1031</c:v>
                </c:pt>
                <c:pt idx="1579">
                  <c:v>0.1031</c:v>
                </c:pt>
                <c:pt idx="1580">
                  <c:v>0.1031</c:v>
                </c:pt>
                <c:pt idx="1581">
                  <c:v>0.1031</c:v>
                </c:pt>
                <c:pt idx="1582">
                  <c:v>0.1031</c:v>
                </c:pt>
                <c:pt idx="1583">
                  <c:v>0.1031</c:v>
                </c:pt>
                <c:pt idx="1584">
                  <c:v>0.1031</c:v>
                </c:pt>
                <c:pt idx="1585">
                  <c:v>0.1031</c:v>
                </c:pt>
                <c:pt idx="1586">
                  <c:v>0.1031</c:v>
                </c:pt>
                <c:pt idx="1587">
                  <c:v>0.1031</c:v>
                </c:pt>
                <c:pt idx="1588">
                  <c:v>0.1031</c:v>
                </c:pt>
                <c:pt idx="1589">
                  <c:v>0.1031</c:v>
                </c:pt>
                <c:pt idx="1590">
                  <c:v>0.1031</c:v>
                </c:pt>
                <c:pt idx="1591">
                  <c:v>0.1031</c:v>
                </c:pt>
                <c:pt idx="1592">
                  <c:v>0.1031</c:v>
                </c:pt>
                <c:pt idx="1593">
                  <c:v>0.1031</c:v>
                </c:pt>
                <c:pt idx="1594">
                  <c:v>0.1031</c:v>
                </c:pt>
                <c:pt idx="1595">
                  <c:v>0.1031</c:v>
                </c:pt>
                <c:pt idx="1596">
                  <c:v>0.1031</c:v>
                </c:pt>
                <c:pt idx="1597">
                  <c:v>0.1031</c:v>
                </c:pt>
                <c:pt idx="1598">
                  <c:v>0.1031</c:v>
                </c:pt>
                <c:pt idx="1599">
                  <c:v>0.1031</c:v>
                </c:pt>
                <c:pt idx="1600">
                  <c:v>0.1031</c:v>
                </c:pt>
                <c:pt idx="1601">
                  <c:v>0.1031</c:v>
                </c:pt>
                <c:pt idx="1602">
                  <c:v>0.1031</c:v>
                </c:pt>
                <c:pt idx="1603">
                  <c:v>0.1031</c:v>
                </c:pt>
                <c:pt idx="1604">
                  <c:v>0.1031</c:v>
                </c:pt>
                <c:pt idx="1605">
                  <c:v>0.1031</c:v>
                </c:pt>
                <c:pt idx="1606">
                  <c:v>0.1031</c:v>
                </c:pt>
                <c:pt idx="1607">
                  <c:v>0.1031</c:v>
                </c:pt>
                <c:pt idx="1608">
                  <c:v>0.1031</c:v>
                </c:pt>
                <c:pt idx="1609">
                  <c:v>0.1031</c:v>
                </c:pt>
                <c:pt idx="1610">
                  <c:v>0.1031</c:v>
                </c:pt>
                <c:pt idx="1611">
                  <c:v>0.1031</c:v>
                </c:pt>
                <c:pt idx="1612">
                  <c:v>0.1031</c:v>
                </c:pt>
                <c:pt idx="1613">
                  <c:v>0.1031</c:v>
                </c:pt>
                <c:pt idx="1614">
                  <c:v>0.1031</c:v>
                </c:pt>
                <c:pt idx="1615">
                  <c:v>0.1031</c:v>
                </c:pt>
                <c:pt idx="1616">
                  <c:v>0.1031</c:v>
                </c:pt>
                <c:pt idx="1617">
                  <c:v>0.1031</c:v>
                </c:pt>
                <c:pt idx="1618">
                  <c:v>0.1031</c:v>
                </c:pt>
                <c:pt idx="1619">
                  <c:v>0.1031</c:v>
                </c:pt>
                <c:pt idx="1620">
                  <c:v>0.1031</c:v>
                </c:pt>
                <c:pt idx="1621">
                  <c:v>0.1031</c:v>
                </c:pt>
                <c:pt idx="1622">
                  <c:v>0.1031</c:v>
                </c:pt>
                <c:pt idx="1623">
                  <c:v>0.1031</c:v>
                </c:pt>
                <c:pt idx="1624">
                  <c:v>0.1031</c:v>
                </c:pt>
                <c:pt idx="1625">
                  <c:v>0.1031</c:v>
                </c:pt>
                <c:pt idx="1626">
                  <c:v>0.1031</c:v>
                </c:pt>
                <c:pt idx="1627">
                  <c:v>0.1031</c:v>
                </c:pt>
                <c:pt idx="1628">
                  <c:v>0.1031</c:v>
                </c:pt>
                <c:pt idx="1629">
                  <c:v>0.1031</c:v>
                </c:pt>
                <c:pt idx="1630">
                  <c:v>0.1031</c:v>
                </c:pt>
                <c:pt idx="1631">
                  <c:v>0.1031</c:v>
                </c:pt>
                <c:pt idx="1632">
                  <c:v>0.1031</c:v>
                </c:pt>
                <c:pt idx="1633">
                  <c:v>0.1031</c:v>
                </c:pt>
                <c:pt idx="1634">
                  <c:v>0.1031</c:v>
                </c:pt>
                <c:pt idx="1635">
                  <c:v>0.1031</c:v>
                </c:pt>
                <c:pt idx="1636">
                  <c:v>0.1031</c:v>
                </c:pt>
                <c:pt idx="1637">
                  <c:v>0.1031</c:v>
                </c:pt>
                <c:pt idx="1638">
                  <c:v>0.1031</c:v>
                </c:pt>
                <c:pt idx="1639">
                  <c:v>0.1031</c:v>
                </c:pt>
                <c:pt idx="1640">
                  <c:v>0.1031</c:v>
                </c:pt>
                <c:pt idx="1641">
                  <c:v>0.1031</c:v>
                </c:pt>
                <c:pt idx="1642">
                  <c:v>0.1031</c:v>
                </c:pt>
                <c:pt idx="1643">
                  <c:v>0.1031</c:v>
                </c:pt>
                <c:pt idx="1644">
                  <c:v>0.1031</c:v>
                </c:pt>
                <c:pt idx="1645">
                  <c:v>0.1031</c:v>
                </c:pt>
                <c:pt idx="1646">
                  <c:v>0.1031</c:v>
                </c:pt>
                <c:pt idx="1647">
                  <c:v>0.1031</c:v>
                </c:pt>
                <c:pt idx="1648">
                  <c:v>0.1031</c:v>
                </c:pt>
                <c:pt idx="1649">
                  <c:v>0.1031</c:v>
                </c:pt>
                <c:pt idx="1650">
                  <c:v>0.1031</c:v>
                </c:pt>
                <c:pt idx="1651">
                  <c:v>0.1031</c:v>
                </c:pt>
                <c:pt idx="1652">
                  <c:v>0.1031</c:v>
                </c:pt>
                <c:pt idx="1653">
                  <c:v>0.1031</c:v>
                </c:pt>
                <c:pt idx="1654">
                  <c:v>0.1031</c:v>
                </c:pt>
                <c:pt idx="1655">
                  <c:v>0.1031</c:v>
                </c:pt>
                <c:pt idx="1656">
                  <c:v>0.1031</c:v>
                </c:pt>
                <c:pt idx="1657">
                  <c:v>0.1031</c:v>
                </c:pt>
                <c:pt idx="1658">
                  <c:v>0.1031</c:v>
                </c:pt>
                <c:pt idx="1659">
                  <c:v>0.1031</c:v>
                </c:pt>
                <c:pt idx="1660">
                  <c:v>0.1031</c:v>
                </c:pt>
                <c:pt idx="1661">
                  <c:v>0.1031</c:v>
                </c:pt>
                <c:pt idx="1662">
                  <c:v>0.1031</c:v>
                </c:pt>
                <c:pt idx="1663">
                  <c:v>0.1031</c:v>
                </c:pt>
                <c:pt idx="1664">
                  <c:v>0.1031</c:v>
                </c:pt>
                <c:pt idx="1665">
                  <c:v>0.1031</c:v>
                </c:pt>
                <c:pt idx="1666">
                  <c:v>0.1031</c:v>
                </c:pt>
                <c:pt idx="1667">
                  <c:v>0.1031</c:v>
                </c:pt>
                <c:pt idx="1668">
                  <c:v>0.1031</c:v>
                </c:pt>
                <c:pt idx="1669">
                  <c:v>0.1031</c:v>
                </c:pt>
                <c:pt idx="1670">
                  <c:v>0.1031</c:v>
                </c:pt>
                <c:pt idx="1671">
                  <c:v>0.1031</c:v>
                </c:pt>
                <c:pt idx="1672">
                  <c:v>0.1031</c:v>
                </c:pt>
                <c:pt idx="1673">
                  <c:v>0.1031</c:v>
                </c:pt>
                <c:pt idx="1674">
                  <c:v>0.1031</c:v>
                </c:pt>
                <c:pt idx="1675">
                  <c:v>0.1031</c:v>
                </c:pt>
                <c:pt idx="1676">
                  <c:v>0.1031</c:v>
                </c:pt>
                <c:pt idx="1677">
                  <c:v>0.1031</c:v>
                </c:pt>
                <c:pt idx="1678">
                  <c:v>0.1031</c:v>
                </c:pt>
                <c:pt idx="1679">
                  <c:v>0.1031</c:v>
                </c:pt>
                <c:pt idx="1680">
                  <c:v>0.1031</c:v>
                </c:pt>
                <c:pt idx="1681">
                  <c:v>0.1031</c:v>
                </c:pt>
                <c:pt idx="1682">
                  <c:v>0.1031</c:v>
                </c:pt>
                <c:pt idx="1683">
                  <c:v>0.1031</c:v>
                </c:pt>
                <c:pt idx="1684">
                  <c:v>0.1031</c:v>
                </c:pt>
                <c:pt idx="1685">
                  <c:v>0.1031</c:v>
                </c:pt>
                <c:pt idx="1686">
                  <c:v>0.1031</c:v>
                </c:pt>
                <c:pt idx="1687">
                  <c:v>0.1031</c:v>
                </c:pt>
                <c:pt idx="1688">
                  <c:v>0.1031</c:v>
                </c:pt>
                <c:pt idx="1689">
                  <c:v>0.1031</c:v>
                </c:pt>
                <c:pt idx="1690">
                  <c:v>0.1031</c:v>
                </c:pt>
                <c:pt idx="1691">
                  <c:v>0.1031</c:v>
                </c:pt>
                <c:pt idx="1692">
                  <c:v>0.1031</c:v>
                </c:pt>
                <c:pt idx="1693">
                  <c:v>0.1031</c:v>
                </c:pt>
                <c:pt idx="1694">
                  <c:v>0.1031</c:v>
                </c:pt>
                <c:pt idx="1695">
                  <c:v>0.1031</c:v>
                </c:pt>
                <c:pt idx="1696">
                  <c:v>0.1031</c:v>
                </c:pt>
                <c:pt idx="1697">
                  <c:v>0.1031</c:v>
                </c:pt>
                <c:pt idx="1698">
                  <c:v>0.1031</c:v>
                </c:pt>
                <c:pt idx="1699">
                  <c:v>0.1031</c:v>
                </c:pt>
                <c:pt idx="1700">
                  <c:v>0.1031</c:v>
                </c:pt>
                <c:pt idx="1701">
                  <c:v>0.1031</c:v>
                </c:pt>
                <c:pt idx="1702">
                  <c:v>0.1031</c:v>
                </c:pt>
                <c:pt idx="1703">
                  <c:v>0.1031</c:v>
                </c:pt>
                <c:pt idx="1704">
                  <c:v>0.1031</c:v>
                </c:pt>
                <c:pt idx="1705">
                  <c:v>0.1031</c:v>
                </c:pt>
                <c:pt idx="1706">
                  <c:v>0.1031</c:v>
                </c:pt>
                <c:pt idx="1707">
                  <c:v>0.1031</c:v>
                </c:pt>
                <c:pt idx="1708">
                  <c:v>0.1031</c:v>
                </c:pt>
                <c:pt idx="1709">
                  <c:v>0.1031</c:v>
                </c:pt>
                <c:pt idx="1710">
                  <c:v>0.1031</c:v>
                </c:pt>
                <c:pt idx="1711">
                  <c:v>0.1031</c:v>
                </c:pt>
                <c:pt idx="1712">
                  <c:v>0.1031</c:v>
                </c:pt>
                <c:pt idx="1713">
                  <c:v>0.1031</c:v>
                </c:pt>
                <c:pt idx="1714">
                  <c:v>0.1031</c:v>
                </c:pt>
                <c:pt idx="1715">
                  <c:v>0.1031</c:v>
                </c:pt>
                <c:pt idx="1716">
                  <c:v>0.1031</c:v>
                </c:pt>
                <c:pt idx="1717">
                  <c:v>0.1031</c:v>
                </c:pt>
                <c:pt idx="1718">
                  <c:v>0.1031</c:v>
                </c:pt>
                <c:pt idx="1719">
                  <c:v>0.1031</c:v>
                </c:pt>
                <c:pt idx="1720">
                  <c:v>0.1031</c:v>
                </c:pt>
                <c:pt idx="1721">
                  <c:v>0.1031</c:v>
                </c:pt>
                <c:pt idx="1722">
                  <c:v>0.1031</c:v>
                </c:pt>
                <c:pt idx="1723">
                  <c:v>0.1031</c:v>
                </c:pt>
                <c:pt idx="1724">
                  <c:v>0.1031</c:v>
                </c:pt>
                <c:pt idx="1725">
                  <c:v>0.1031</c:v>
                </c:pt>
                <c:pt idx="1726">
                  <c:v>0.1031</c:v>
                </c:pt>
                <c:pt idx="1727">
                  <c:v>0.1031</c:v>
                </c:pt>
                <c:pt idx="1728">
                  <c:v>0.1031</c:v>
                </c:pt>
                <c:pt idx="1729">
                  <c:v>0.1031</c:v>
                </c:pt>
                <c:pt idx="1730">
                  <c:v>0.1031</c:v>
                </c:pt>
                <c:pt idx="1731">
                  <c:v>0.1031</c:v>
                </c:pt>
                <c:pt idx="1732">
                  <c:v>0.1031</c:v>
                </c:pt>
                <c:pt idx="1733">
                  <c:v>0.1031</c:v>
                </c:pt>
                <c:pt idx="1734">
                  <c:v>0.1031</c:v>
                </c:pt>
                <c:pt idx="1735">
                  <c:v>0.1031</c:v>
                </c:pt>
                <c:pt idx="1736">
                  <c:v>0.1031</c:v>
                </c:pt>
                <c:pt idx="1737">
                  <c:v>0.1031</c:v>
                </c:pt>
                <c:pt idx="1738">
                  <c:v>0.1031</c:v>
                </c:pt>
                <c:pt idx="1739">
                  <c:v>0.1031</c:v>
                </c:pt>
                <c:pt idx="1740">
                  <c:v>0.1031</c:v>
                </c:pt>
                <c:pt idx="1741">
                  <c:v>0.1031</c:v>
                </c:pt>
                <c:pt idx="1742">
                  <c:v>0.1031</c:v>
                </c:pt>
                <c:pt idx="1743">
                  <c:v>0.1031</c:v>
                </c:pt>
                <c:pt idx="1744">
                  <c:v>0.1031</c:v>
                </c:pt>
                <c:pt idx="1745">
                  <c:v>0.1031</c:v>
                </c:pt>
                <c:pt idx="1746">
                  <c:v>0.1031</c:v>
                </c:pt>
                <c:pt idx="1747">
                  <c:v>0.1031</c:v>
                </c:pt>
                <c:pt idx="1748">
                  <c:v>0.1031</c:v>
                </c:pt>
                <c:pt idx="1749">
                  <c:v>0.1031</c:v>
                </c:pt>
                <c:pt idx="1750">
                  <c:v>0.1031</c:v>
                </c:pt>
                <c:pt idx="1751">
                  <c:v>0.1031</c:v>
                </c:pt>
                <c:pt idx="1752">
                  <c:v>0.1031</c:v>
                </c:pt>
                <c:pt idx="1753">
                  <c:v>0.1031</c:v>
                </c:pt>
                <c:pt idx="1754">
                  <c:v>0.1031</c:v>
                </c:pt>
                <c:pt idx="1755">
                  <c:v>0.1031</c:v>
                </c:pt>
                <c:pt idx="1756">
                  <c:v>0.1031</c:v>
                </c:pt>
                <c:pt idx="1757">
                  <c:v>0.1031</c:v>
                </c:pt>
                <c:pt idx="1758">
                  <c:v>0.1031</c:v>
                </c:pt>
                <c:pt idx="1759">
                  <c:v>0.1031</c:v>
                </c:pt>
                <c:pt idx="1760">
                  <c:v>0.1031</c:v>
                </c:pt>
                <c:pt idx="1761">
                  <c:v>0.1031</c:v>
                </c:pt>
                <c:pt idx="1762">
                  <c:v>0.1031</c:v>
                </c:pt>
                <c:pt idx="1763">
                  <c:v>0.1031</c:v>
                </c:pt>
                <c:pt idx="1764">
                  <c:v>0.1031</c:v>
                </c:pt>
                <c:pt idx="1765">
                  <c:v>0.1031</c:v>
                </c:pt>
                <c:pt idx="1766">
                  <c:v>0.1031</c:v>
                </c:pt>
                <c:pt idx="1767">
                  <c:v>0.1031</c:v>
                </c:pt>
                <c:pt idx="1768">
                  <c:v>0.1031</c:v>
                </c:pt>
                <c:pt idx="1769">
                  <c:v>0.1031</c:v>
                </c:pt>
                <c:pt idx="1770">
                  <c:v>0.1031</c:v>
                </c:pt>
                <c:pt idx="1771">
                  <c:v>0.1031</c:v>
                </c:pt>
                <c:pt idx="1772">
                  <c:v>0.1031</c:v>
                </c:pt>
                <c:pt idx="1773">
                  <c:v>0.1031</c:v>
                </c:pt>
                <c:pt idx="1774">
                  <c:v>0.1031</c:v>
                </c:pt>
                <c:pt idx="1775">
                  <c:v>0.1031</c:v>
                </c:pt>
                <c:pt idx="1776">
                  <c:v>0.1031</c:v>
                </c:pt>
                <c:pt idx="1777">
                  <c:v>0.1031</c:v>
                </c:pt>
                <c:pt idx="1778">
                  <c:v>0.1031</c:v>
                </c:pt>
                <c:pt idx="1779">
                  <c:v>0.1031</c:v>
                </c:pt>
                <c:pt idx="1780">
                  <c:v>0.1031</c:v>
                </c:pt>
                <c:pt idx="1781">
                  <c:v>0.1031</c:v>
                </c:pt>
                <c:pt idx="1782">
                  <c:v>0.1031</c:v>
                </c:pt>
                <c:pt idx="1783">
                  <c:v>0.1031</c:v>
                </c:pt>
                <c:pt idx="1784">
                  <c:v>0.1031</c:v>
                </c:pt>
                <c:pt idx="1785">
                  <c:v>0.1031</c:v>
                </c:pt>
                <c:pt idx="1786">
                  <c:v>0.1031</c:v>
                </c:pt>
                <c:pt idx="1787">
                  <c:v>0.1031</c:v>
                </c:pt>
                <c:pt idx="1788">
                  <c:v>0.1031</c:v>
                </c:pt>
                <c:pt idx="1789">
                  <c:v>0.1031</c:v>
                </c:pt>
                <c:pt idx="1790">
                  <c:v>0.1031</c:v>
                </c:pt>
                <c:pt idx="1791">
                  <c:v>0.1031</c:v>
                </c:pt>
                <c:pt idx="1792">
                  <c:v>0.1031</c:v>
                </c:pt>
                <c:pt idx="1793">
                  <c:v>0.1031</c:v>
                </c:pt>
                <c:pt idx="1794">
                  <c:v>0.1031</c:v>
                </c:pt>
                <c:pt idx="1795">
                  <c:v>0.1031</c:v>
                </c:pt>
                <c:pt idx="1796">
                  <c:v>0.1031</c:v>
                </c:pt>
                <c:pt idx="1797">
                  <c:v>0.1031</c:v>
                </c:pt>
                <c:pt idx="1798">
                  <c:v>0.1031</c:v>
                </c:pt>
                <c:pt idx="1799">
                  <c:v>0.1031</c:v>
                </c:pt>
                <c:pt idx="1800">
                  <c:v>0.1031</c:v>
                </c:pt>
                <c:pt idx="1801">
                  <c:v>0.1031</c:v>
                </c:pt>
                <c:pt idx="1802">
                  <c:v>0.1031</c:v>
                </c:pt>
                <c:pt idx="1803">
                  <c:v>0.1031</c:v>
                </c:pt>
                <c:pt idx="1804">
                  <c:v>0.1031</c:v>
                </c:pt>
                <c:pt idx="1805">
                  <c:v>0.1031</c:v>
                </c:pt>
                <c:pt idx="1806">
                  <c:v>0.1031</c:v>
                </c:pt>
                <c:pt idx="1807">
                  <c:v>0.1031</c:v>
                </c:pt>
                <c:pt idx="1808">
                  <c:v>0.1031</c:v>
                </c:pt>
                <c:pt idx="1809">
                  <c:v>0.1031</c:v>
                </c:pt>
                <c:pt idx="1810">
                  <c:v>0.1031</c:v>
                </c:pt>
                <c:pt idx="1811">
                  <c:v>0.1031</c:v>
                </c:pt>
                <c:pt idx="1812">
                  <c:v>0.1031</c:v>
                </c:pt>
                <c:pt idx="1813">
                  <c:v>0.1031</c:v>
                </c:pt>
                <c:pt idx="1814">
                  <c:v>0.1031</c:v>
                </c:pt>
                <c:pt idx="1815">
                  <c:v>0.1031</c:v>
                </c:pt>
                <c:pt idx="1816">
                  <c:v>0.1031</c:v>
                </c:pt>
                <c:pt idx="1817">
                  <c:v>0.1031</c:v>
                </c:pt>
                <c:pt idx="1818">
                  <c:v>0.1031</c:v>
                </c:pt>
                <c:pt idx="1819">
                  <c:v>0.1031</c:v>
                </c:pt>
                <c:pt idx="1820">
                  <c:v>0.1031</c:v>
                </c:pt>
                <c:pt idx="1821">
                  <c:v>0.1031</c:v>
                </c:pt>
                <c:pt idx="1822">
                  <c:v>0.1031</c:v>
                </c:pt>
                <c:pt idx="1823">
                  <c:v>0.1031</c:v>
                </c:pt>
                <c:pt idx="1824">
                  <c:v>0.1031</c:v>
                </c:pt>
                <c:pt idx="1825">
                  <c:v>0.1031</c:v>
                </c:pt>
                <c:pt idx="1826">
                  <c:v>0.1031</c:v>
                </c:pt>
                <c:pt idx="1827">
                  <c:v>0.1031</c:v>
                </c:pt>
                <c:pt idx="1828">
                  <c:v>0.1031</c:v>
                </c:pt>
                <c:pt idx="1829">
                  <c:v>0.1031</c:v>
                </c:pt>
                <c:pt idx="1830">
                  <c:v>0.1031</c:v>
                </c:pt>
                <c:pt idx="1831">
                  <c:v>0.1031</c:v>
                </c:pt>
                <c:pt idx="1832">
                  <c:v>0.1031</c:v>
                </c:pt>
                <c:pt idx="1833">
                  <c:v>0.1031</c:v>
                </c:pt>
                <c:pt idx="1834">
                  <c:v>0.1031</c:v>
                </c:pt>
                <c:pt idx="1835">
                  <c:v>0.1031</c:v>
                </c:pt>
                <c:pt idx="1836">
                  <c:v>0.1031</c:v>
                </c:pt>
                <c:pt idx="1837">
                  <c:v>0.1031</c:v>
                </c:pt>
                <c:pt idx="1838">
                  <c:v>0.1031</c:v>
                </c:pt>
                <c:pt idx="1839">
                  <c:v>0.1031</c:v>
                </c:pt>
                <c:pt idx="1840">
                  <c:v>0.1031</c:v>
                </c:pt>
                <c:pt idx="1841">
                  <c:v>0.1031</c:v>
                </c:pt>
                <c:pt idx="1842">
                  <c:v>0.1031</c:v>
                </c:pt>
                <c:pt idx="1843">
                  <c:v>0.1031</c:v>
                </c:pt>
                <c:pt idx="1844">
                  <c:v>0.1031</c:v>
                </c:pt>
                <c:pt idx="1845">
                  <c:v>0.1031</c:v>
                </c:pt>
                <c:pt idx="1846">
                  <c:v>0.1031</c:v>
                </c:pt>
                <c:pt idx="1847">
                  <c:v>0.1031</c:v>
                </c:pt>
                <c:pt idx="1848">
                  <c:v>0.1031</c:v>
                </c:pt>
                <c:pt idx="1849">
                  <c:v>0.1031</c:v>
                </c:pt>
                <c:pt idx="1850">
                  <c:v>0.1031</c:v>
                </c:pt>
                <c:pt idx="1851">
                  <c:v>0.1031</c:v>
                </c:pt>
                <c:pt idx="1852">
                  <c:v>0.1031</c:v>
                </c:pt>
                <c:pt idx="1853">
                  <c:v>0.1031</c:v>
                </c:pt>
                <c:pt idx="1854">
                  <c:v>0.1031</c:v>
                </c:pt>
                <c:pt idx="1855">
                  <c:v>0.1031</c:v>
                </c:pt>
                <c:pt idx="1856">
                  <c:v>0.1031</c:v>
                </c:pt>
                <c:pt idx="1857">
                  <c:v>0.1031</c:v>
                </c:pt>
                <c:pt idx="1858">
                  <c:v>0.1031</c:v>
                </c:pt>
                <c:pt idx="1859">
                  <c:v>0.1031</c:v>
                </c:pt>
                <c:pt idx="1860">
                  <c:v>0.1031</c:v>
                </c:pt>
                <c:pt idx="1861">
                  <c:v>0.1031</c:v>
                </c:pt>
                <c:pt idx="1862">
                  <c:v>0.1031</c:v>
                </c:pt>
                <c:pt idx="1863">
                  <c:v>0.1031</c:v>
                </c:pt>
                <c:pt idx="1864">
                  <c:v>0.1031</c:v>
                </c:pt>
                <c:pt idx="1865">
                  <c:v>0.1031</c:v>
                </c:pt>
                <c:pt idx="1866">
                  <c:v>0.1031</c:v>
                </c:pt>
                <c:pt idx="1867">
                  <c:v>0.1031</c:v>
                </c:pt>
                <c:pt idx="1868">
                  <c:v>0.1031</c:v>
                </c:pt>
                <c:pt idx="1869">
                  <c:v>0.1031</c:v>
                </c:pt>
                <c:pt idx="1870">
                  <c:v>0.1031</c:v>
                </c:pt>
                <c:pt idx="1871">
                  <c:v>0.1031</c:v>
                </c:pt>
                <c:pt idx="1872">
                  <c:v>0.1031</c:v>
                </c:pt>
                <c:pt idx="1873">
                  <c:v>0.1031</c:v>
                </c:pt>
                <c:pt idx="1874">
                  <c:v>0.1031</c:v>
                </c:pt>
                <c:pt idx="1875">
                  <c:v>0.1031</c:v>
                </c:pt>
                <c:pt idx="1876">
                  <c:v>0.1031</c:v>
                </c:pt>
                <c:pt idx="1877">
                  <c:v>0.1031</c:v>
                </c:pt>
                <c:pt idx="1878">
                  <c:v>0.1031</c:v>
                </c:pt>
                <c:pt idx="1879">
                  <c:v>0.1031</c:v>
                </c:pt>
                <c:pt idx="1880">
                  <c:v>0.1031</c:v>
                </c:pt>
                <c:pt idx="1881">
                  <c:v>0.1031</c:v>
                </c:pt>
                <c:pt idx="1882">
                  <c:v>0.1031</c:v>
                </c:pt>
                <c:pt idx="1883">
                  <c:v>0.1031</c:v>
                </c:pt>
                <c:pt idx="1884">
                  <c:v>0.1031</c:v>
                </c:pt>
                <c:pt idx="1885">
                  <c:v>0.1031</c:v>
                </c:pt>
                <c:pt idx="1886">
                  <c:v>0.1031</c:v>
                </c:pt>
                <c:pt idx="1887">
                  <c:v>0.1031</c:v>
                </c:pt>
                <c:pt idx="1888">
                  <c:v>0.1031</c:v>
                </c:pt>
                <c:pt idx="1889">
                  <c:v>0.1031</c:v>
                </c:pt>
                <c:pt idx="1890">
                  <c:v>0.1031</c:v>
                </c:pt>
                <c:pt idx="1891">
                  <c:v>0.1031</c:v>
                </c:pt>
                <c:pt idx="1892">
                  <c:v>0.1031</c:v>
                </c:pt>
                <c:pt idx="1893">
                  <c:v>0.1031</c:v>
                </c:pt>
                <c:pt idx="1894">
                  <c:v>0.1031</c:v>
                </c:pt>
                <c:pt idx="1895">
                  <c:v>0.1031</c:v>
                </c:pt>
                <c:pt idx="1896">
                  <c:v>0.1031</c:v>
                </c:pt>
                <c:pt idx="1897">
                  <c:v>0.1031</c:v>
                </c:pt>
                <c:pt idx="1898">
                  <c:v>0.1031</c:v>
                </c:pt>
                <c:pt idx="1899">
                  <c:v>0.1031</c:v>
                </c:pt>
                <c:pt idx="1900">
                  <c:v>0.1031</c:v>
                </c:pt>
                <c:pt idx="1901">
                  <c:v>0.1031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64-42E2-ABC7-B1446EECA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5836480"/>
        <c:axId val="545838400"/>
      </c:lineChart>
      <c:catAx>
        <c:axId val="545836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38400"/>
        <c:crosses val="autoZero"/>
        <c:auto val="1"/>
        <c:lblAlgn val="ctr"/>
        <c:lblOffset val="100"/>
        <c:noMultiLvlLbl val="0"/>
      </c:catAx>
      <c:valAx>
        <c:axId val="54583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3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Controller proportional gains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controller_summary_detailed!$S$1</c:f>
              <c:strCache>
                <c:ptCount val="1"/>
                <c:pt idx="0">
                  <c:v>Kp_x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controller_summary_detailed!$S$2:$S$1903</c:f>
              <c:numCache>
                <c:formatCode>General</c:formatCode>
                <c:ptCount val="1902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</c:v>
                </c:pt>
                <c:pt idx="25">
                  <c:v>0.6</c:v>
                </c:pt>
                <c:pt idx="26">
                  <c:v>0.6</c:v>
                </c:pt>
                <c:pt idx="27">
                  <c:v>0.6</c:v>
                </c:pt>
                <c:pt idx="28">
                  <c:v>0.6</c:v>
                </c:pt>
                <c:pt idx="29">
                  <c:v>0.59699999999999998</c:v>
                </c:pt>
                <c:pt idx="30">
                  <c:v>0.59699999999999998</c:v>
                </c:pt>
                <c:pt idx="31">
                  <c:v>0.59699999999999998</c:v>
                </c:pt>
                <c:pt idx="32">
                  <c:v>0.59699999999999998</c:v>
                </c:pt>
                <c:pt idx="33">
                  <c:v>0.59699999999999998</c:v>
                </c:pt>
                <c:pt idx="34">
                  <c:v>0.59699999999999998</c:v>
                </c:pt>
                <c:pt idx="35">
                  <c:v>0.59699999999999998</c:v>
                </c:pt>
                <c:pt idx="36">
                  <c:v>0.59699999999999998</c:v>
                </c:pt>
                <c:pt idx="37">
                  <c:v>0.59699999999999998</c:v>
                </c:pt>
                <c:pt idx="38">
                  <c:v>0.59699999999999998</c:v>
                </c:pt>
                <c:pt idx="39">
                  <c:v>0.59699999999999998</c:v>
                </c:pt>
                <c:pt idx="40">
                  <c:v>0.59699999999999998</c:v>
                </c:pt>
                <c:pt idx="41">
                  <c:v>0.59699999999999998</c:v>
                </c:pt>
                <c:pt idx="42">
                  <c:v>0.59699999999999998</c:v>
                </c:pt>
                <c:pt idx="43">
                  <c:v>0.59699999999999998</c:v>
                </c:pt>
                <c:pt idx="44">
                  <c:v>0.59699999999999998</c:v>
                </c:pt>
                <c:pt idx="45">
                  <c:v>0.59699999999999998</c:v>
                </c:pt>
                <c:pt idx="46">
                  <c:v>0.59699999999999998</c:v>
                </c:pt>
                <c:pt idx="47">
                  <c:v>0.59699999999999998</c:v>
                </c:pt>
                <c:pt idx="48">
                  <c:v>0.59699999999999998</c:v>
                </c:pt>
                <c:pt idx="49">
                  <c:v>0.59699999999999998</c:v>
                </c:pt>
                <c:pt idx="50">
                  <c:v>0.59699999999999998</c:v>
                </c:pt>
                <c:pt idx="51">
                  <c:v>0.59699999999999998</c:v>
                </c:pt>
                <c:pt idx="52">
                  <c:v>0.59699999999999998</c:v>
                </c:pt>
                <c:pt idx="53">
                  <c:v>0.59699999999999998</c:v>
                </c:pt>
                <c:pt idx="54">
                  <c:v>0.59699999999999998</c:v>
                </c:pt>
                <c:pt idx="55">
                  <c:v>0.59699999999999998</c:v>
                </c:pt>
                <c:pt idx="56">
                  <c:v>0.59699999999999998</c:v>
                </c:pt>
                <c:pt idx="57">
                  <c:v>0.59699999999999998</c:v>
                </c:pt>
                <c:pt idx="58">
                  <c:v>0.59699999999999998</c:v>
                </c:pt>
                <c:pt idx="59">
                  <c:v>0.5988</c:v>
                </c:pt>
                <c:pt idx="60">
                  <c:v>0.5988</c:v>
                </c:pt>
                <c:pt idx="61">
                  <c:v>0.5988</c:v>
                </c:pt>
                <c:pt idx="62">
                  <c:v>0.5988</c:v>
                </c:pt>
                <c:pt idx="63">
                  <c:v>0.5988</c:v>
                </c:pt>
                <c:pt idx="64">
                  <c:v>0.5988</c:v>
                </c:pt>
                <c:pt idx="65">
                  <c:v>0.5988</c:v>
                </c:pt>
                <c:pt idx="66">
                  <c:v>0.5988</c:v>
                </c:pt>
                <c:pt idx="67">
                  <c:v>0.5988</c:v>
                </c:pt>
                <c:pt idx="68">
                  <c:v>0.5988</c:v>
                </c:pt>
                <c:pt idx="69">
                  <c:v>0.5988</c:v>
                </c:pt>
                <c:pt idx="70">
                  <c:v>0.5988</c:v>
                </c:pt>
                <c:pt idx="71">
                  <c:v>0.5988</c:v>
                </c:pt>
                <c:pt idx="72">
                  <c:v>0.5988</c:v>
                </c:pt>
                <c:pt idx="73">
                  <c:v>0.5988</c:v>
                </c:pt>
                <c:pt idx="74">
                  <c:v>0.5988</c:v>
                </c:pt>
                <c:pt idx="75">
                  <c:v>0.5988</c:v>
                </c:pt>
                <c:pt idx="76">
                  <c:v>0.5988</c:v>
                </c:pt>
                <c:pt idx="77">
                  <c:v>0.5988</c:v>
                </c:pt>
                <c:pt idx="78">
                  <c:v>0.5988</c:v>
                </c:pt>
                <c:pt idx="79">
                  <c:v>0.5988</c:v>
                </c:pt>
                <c:pt idx="80">
                  <c:v>0.5988</c:v>
                </c:pt>
                <c:pt idx="81">
                  <c:v>0.5988</c:v>
                </c:pt>
                <c:pt idx="82">
                  <c:v>0.5988</c:v>
                </c:pt>
                <c:pt idx="83">
                  <c:v>0.5988</c:v>
                </c:pt>
                <c:pt idx="84">
                  <c:v>0.5988</c:v>
                </c:pt>
                <c:pt idx="85">
                  <c:v>0.5988</c:v>
                </c:pt>
                <c:pt idx="86">
                  <c:v>0.5988</c:v>
                </c:pt>
                <c:pt idx="87">
                  <c:v>0.5988</c:v>
                </c:pt>
                <c:pt idx="88">
                  <c:v>0.5988</c:v>
                </c:pt>
                <c:pt idx="89">
                  <c:v>0.60060000000000002</c:v>
                </c:pt>
                <c:pt idx="90">
                  <c:v>0.60060000000000002</c:v>
                </c:pt>
                <c:pt idx="91">
                  <c:v>0.60060000000000002</c:v>
                </c:pt>
                <c:pt idx="92">
                  <c:v>0.60060000000000002</c:v>
                </c:pt>
                <c:pt idx="93">
                  <c:v>0.60060000000000002</c:v>
                </c:pt>
                <c:pt idx="94">
                  <c:v>0.60060000000000002</c:v>
                </c:pt>
                <c:pt idx="95">
                  <c:v>0.60060000000000002</c:v>
                </c:pt>
                <c:pt idx="96">
                  <c:v>0.60060000000000002</c:v>
                </c:pt>
                <c:pt idx="97">
                  <c:v>0.60060000000000002</c:v>
                </c:pt>
                <c:pt idx="98">
                  <c:v>0.60060000000000002</c:v>
                </c:pt>
                <c:pt idx="99">
                  <c:v>0.60060000000000002</c:v>
                </c:pt>
                <c:pt idx="100">
                  <c:v>0.60060000000000002</c:v>
                </c:pt>
                <c:pt idx="101">
                  <c:v>0.60060000000000002</c:v>
                </c:pt>
                <c:pt idx="102">
                  <c:v>0.60060000000000002</c:v>
                </c:pt>
                <c:pt idx="103">
                  <c:v>0.60060000000000002</c:v>
                </c:pt>
                <c:pt idx="104">
                  <c:v>0.60060000000000002</c:v>
                </c:pt>
                <c:pt idx="105">
                  <c:v>0.60060000000000002</c:v>
                </c:pt>
                <c:pt idx="106">
                  <c:v>0.60060000000000002</c:v>
                </c:pt>
                <c:pt idx="107">
                  <c:v>0.60060000000000002</c:v>
                </c:pt>
                <c:pt idx="108">
                  <c:v>0.60060000000000002</c:v>
                </c:pt>
                <c:pt idx="109">
                  <c:v>0.60060000000000002</c:v>
                </c:pt>
                <c:pt idx="110">
                  <c:v>0.60060000000000002</c:v>
                </c:pt>
                <c:pt idx="111">
                  <c:v>0.60060000000000002</c:v>
                </c:pt>
                <c:pt idx="112">
                  <c:v>0.60060000000000002</c:v>
                </c:pt>
                <c:pt idx="113">
                  <c:v>0.60060000000000002</c:v>
                </c:pt>
                <c:pt idx="114">
                  <c:v>0.60060000000000002</c:v>
                </c:pt>
                <c:pt idx="115">
                  <c:v>0.60060000000000002</c:v>
                </c:pt>
                <c:pt idx="116">
                  <c:v>0.60060000000000002</c:v>
                </c:pt>
                <c:pt idx="117">
                  <c:v>0.60060000000000002</c:v>
                </c:pt>
                <c:pt idx="118">
                  <c:v>0.60060000000000002</c:v>
                </c:pt>
                <c:pt idx="119">
                  <c:v>0.60240000000000005</c:v>
                </c:pt>
                <c:pt idx="120">
                  <c:v>0.60240000000000005</c:v>
                </c:pt>
                <c:pt idx="121">
                  <c:v>0.60240000000000005</c:v>
                </c:pt>
                <c:pt idx="122">
                  <c:v>0.60240000000000005</c:v>
                </c:pt>
                <c:pt idx="123">
                  <c:v>0.60240000000000005</c:v>
                </c:pt>
                <c:pt idx="124">
                  <c:v>0.60240000000000005</c:v>
                </c:pt>
                <c:pt idx="125">
                  <c:v>0.60240000000000005</c:v>
                </c:pt>
                <c:pt idx="126">
                  <c:v>0.60240000000000005</c:v>
                </c:pt>
                <c:pt idx="127">
                  <c:v>0.60240000000000005</c:v>
                </c:pt>
                <c:pt idx="128">
                  <c:v>0.60240000000000005</c:v>
                </c:pt>
                <c:pt idx="129">
                  <c:v>0.60240000000000005</c:v>
                </c:pt>
                <c:pt idx="130">
                  <c:v>0.60240000000000005</c:v>
                </c:pt>
                <c:pt idx="131">
                  <c:v>0.60240000000000005</c:v>
                </c:pt>
                <c:pt idx="132">
                  <c:v>0.60240000000000005</c:v>
                </c:pt>
                <c:pt idx="133">
                  <c:v>0.60240000000000005</c:v>
                </c:pt>
                <c:pt idx="134">
                  <c:v>0.60240000000000005</c:v>
                </c:pt>
                <c:pt idx="135">
                  <c:v>0.60240000000000005</c:v>
                </c:pt>
                <c:pt idx="136">
                  <c:v>0.60240000000000005</c:v>
                </c:pt>
                <c:pt idx="137">
                  <c:v>0.60240000000000005</c:v>
                </c:pt>
                <c:pt idx="138">
                  <c:v>0.60240000000000005</c:v>
                </c:pt>
                <c:pt idx="139">
                  <c:v>0.60240000000000005</c:v>
                </c:pt>
                <c:pt idx="140">
                  <c:v>0.60240000000000005</c:v>
                </c:pt>
                <c:pt idx="141">
                  <c:v>0.60240000000000005</c:v>
                </c:pt>
                <c:pt idx="142">
                  <c:v>0.60240000000000005</c:v>
                </c:pt>
                <c:pt idx="143">
                  <c:v>0.60240000000000005</c:v>
                </c:pt>
                <c:pt idx="144">
                  <c:v>0.60240000000000005</c:v>
                </c:pt>
                <c:pt idx="145">
                  <c:v>0.60240000000000005</c:v>
                </c:pt>
                <c:pt idx="146">
                  <c:v>0.60240000000000005</c:v>
                </c:pt>
                <c:pt idx="147">
                  <c:v>0.60240000000000005</c:v>
                </c:pt>
                <c:pt idx="148">
                  <c:v>0.60240000000000005</c:v>
                </c:pt>
                <c:pt idx="149">
                  <c:v>0.60240000000000005</c:v>
                </c:pt>
                <c:pt idx="150">
                  <c:v>0.60240000000000005</c:v>
                </c:pt>
                <c:pt idx="151">
                  <c:v>0.60240000000000005</c:v>
                </c:pt>
                <c:pt idx="152">
                  <c:v>0.60240000000000005</c:v>
                </c:pt>
                <c:pt idx="153">
                  <c:v>0.60240000000000005</c:v>
                </c:pt>
                <c:pt idx="154">
                  <c:v>0.60240000000000005</c:v>
                </c:pt>
                <c:pt idx="155">
                  <c:v>0.60240000000000005</c:v>
                </c:pt>
                <c:pt idx="156">
                  <c:v>0.60240000000000005</c:v>
                </c:pt>
                <c:pt idx="157">
                  <c:v>0.60240000000000005</c:v>
                </c:pt>
                <c:pt idx="158">
                  <c:v>0.60240000000000005</c:v>
                </c:pt>
                <c:pt idx="159">
                  <c:v>0.60240000000000005</c:v>
                </c:pt>
                <c:pt idx="160">
                  <c:v>0.60240000000000005</c:v>
                </c:pt>
                <c:pt idx="161">
                  <c:v>0.60240000000000005</c:v>
                </c:pt>
                <c:pt idx="162">
                  <c:v>0.60240000000000005</c:v>
                </c:pt>
                <c:pt idx="163">
                  <c:v>0.60240000000000005</c:v>
                </c:pt>
                <c:pt idx="164">
                  <c:v>0.60240000000000005</c:v>
                </c:pt>
                <c:pt idx="165">
                  <c:v>0.60240000000000005</c:v>
                </c:pt>
                <c:pt idx="166">
                  <c:v>0.60240000000000005</c:v>
                </c:pt>
                <c:pt idx="167">
                  <c:v>0.60240000000000005</c:v>
                </c:pt>
                <c:pt idx="168">
                  <c:v>0.60240000000000005</c:v>
                </c:pt>
                <c:pt idx="169">
                  <c:v>0.60240000000000005</c:v>
                </c:pt>
                <c:pt idx="170">
                  <c:v>0.60240000000000005</c:v>
                </c:pt>
                <c:pt idx="171">
                  <c:v>0.60240000000000005</c:v>
                </c:pt>
                <c:pt idx="172">
                  <c:v>0.60240000000000005</c:v>
                </c:pt>
                <c:pt idx="173">
                  <c:v>0.60240000000000005</c:v>
                </c:pt>
                <c:pt idx="174">
                  <c:v>0.60240000000000005</c:v>
                </c:pt>
                <c:pt idx="175">
                  <c:v>0.60240000000000005</c:v>
                </c:pt>
                <c:pt idx="176">
                  <c:v>0.60240000000000005</c:v>
                </c:pt>
                <c:pt idx="177">
                  <c:v>0.60240000000000005</c:v>
                </c:pt>
                <c:pt idx="178">
                  <c:v>0.60240000000000005</c:v>
                </c:pt>
                <c:pt idx="179">
                  <c:v>0.60240000000000005</c:v>
                </c:pt>
                <c:pt idx="180">
                  <c:v>0.60240000000000005</c:v>
                </c:pt>
                <c:pt idx="181">
                  <c:v>0.60240000000000005</c:v>
                </c:pt>
                <c:pt idx="182">
                  <c:v>0.60240000000000005</c:v>
                </c:pt>
                <c:pt idx="183">
                  <c:v>0.60240000000000005</c:v>
                </c:pt>
                <c:pt idx="184">
                  <c:v>0.60240000000000005</c:v>
                </c:pt>
                <c:pt idx="185">
                  <c:v>0.60240000000000005</c:v>
                </c:pt>
                <c:pt idx="186">
                  <c:v>0.60240000000000005</c:v>
                </c:pt>
                <c:pt idx="187">
                  <c:v>0.60240000000000005</c:v>
                </c:pt>
                <c:pt idx="188">
                  <c:v>0.60240000000000005</c:v>
                </c:pt>
                <c:pt idx="189">
                  <c:v>0.60240000000000005</c:v>
                </c:pt>
                <c:pt idx="190">
                  <c:v>0.60240000000000005</c:v>
                </c:pt>
                <c:pt idx="191">
                  <c:v>0.60240000000000005</c:v>
                </c:pt>
                <c:pt idx="192">
                  <c:v>0.60240000000000005</c:v>
                </c:pt>
                <c:pt idx="193">
                  <c:v>0.60240000000000005</c:v>
                </c:pt>
                <c:pt idx="194">
                  <c:v>0.60240000000000005</c:v>
                </c:pt>
                <c:pt idx="195">
                  <c:v>0.60240000000000005</c:v>
                </c:pt>
                <c:pt idx="196">
                  <c:v>0.60240000000000005</c:v>
                </c:pt>
                <c:pt idx="197">
                  <c:v>0.60240000000000005</c:v>
                </c:pt>
                <c:pt idx="198">
                  <c:v>0.60240000000000005</c:v>
                </c:pt>
                <c:pt idx="199">
                  <c:v>0.60240000000000005</c:v>
                </c:pt>
                <c:pt idx="200">
                  <c:v>0.60240000000000005</c:v>
                </c:pt>
                <c:pt idx="201">
                  <c:v>0.60240000000000005</c:v>
                </c:pt>
                <c:pt idx="202">
                  <c:v>0.60240000000000005</c:v>
                </c:pt>
                <c:pt idx="203">
                  <c:v>0.60240000000000005</c:v>
                </c:pt>
                <c:pt idx="204">
                  <c:v>0.60240000000000005</c:v>
                </c:pt>
                <c:pt idx="205">
                  <c:v>0.60240000000000005</c:v>
                </c:pt>
                <c:pt idx="206">
                  <c:v>0.60240000000000005</c:v>
                </c:pt>
                <c:pt idx="207">
                  <c:v>0.60240000000000005</c:v>
                </c:pt>
                <c:pt idx="208">
                  <c:v>0.60240000000000005</c:v>
                </c:pt>
                <c:pt idx="209">
                  <c:v>0.60240000000000005</c:v>
                </c:pt>
                <c:pt idx="210">
                  <c:v>0.60240000000000005</c:v>
                </c:pt>
                <c:pt idx="211">
                  <c:v>0.60240000000000005</c:v>
                </c:pt>
                <c:pt idx="212">
                  <c:v>0.60240000000000005</c:v>
                </c:pt>
                <c:pt idx="213">
                  <c:v>0.60240000000000005</c:v>
                </c:pt>
                <c:pt idx="214">
                  <c:v>0.60240000000000005</c:v>
                </c:pt>
                <c:pt idx="215">
                  <c:v>0.60240000000000005</c:v>
                </c:pt>
                <c:pt idx="216">
                  <c:v>0.60240000000000005</c:v>
                </c:pt>
                <c:pt idx="217">
                  <c:v>0.60240000000000005</c:v>
                </c:pt>
                <c:pt idx="218">
                  <c:v>0.60240000000000005</c:v>
                </c:pt>
                <c:pt idx="219">
                  <c:v>0.60240000000000005</c:v>
                </c:pt>
                <c:pt idx="220">
                  <c:v>0.60240000000000005</c:v>
                </c:pt>
                <c:pt idx="221">
                  <c:v>0.60240000000000005</c:v>
                </c:pt>
                <c:pt idx="222">
                  <c:v>0.60240000000000005</c:v>
                </c:pt>
                <c:pt idx="223">
                  <c:v>0.60240000000000005</c:v>
                </c:pt>
                <c:pt idx="224">
                  <c:v>0.60240000000000005</c:v>
                </c:pt>
                <c:pt idx="225">
                  <c:v>0.60240000000000005</c:v>
                </c:pt>
                <c:pt idx="226">
                  <c:v>0.60240000000000005</c:v>
                </c:pt>
                <c:pt idx="227">
                  <c:v>0.60240000000000005</c:v>
                </c:pt>
                <c:pt idx="228">
                  <c:v>0.60240000000000005</c:v>
                </c:pt>
                <c:pt idx="229">
                  <c:v>0.60240000000000005</c:v>
                </c:pt>
                <c:pt idx="230">
                  <c:v>0.60240000000000005</c:v>
                </c:pt>
                <c:pt idx="231">
                  <c:v>0.60240000000000005</c:v>
                </c:pt>
                <c:pt idx="232">
                  <c:v>0.60240000000000005</c:v>
                </c:pt>
                <c:pt idx="233">
                  <c:v>0.60240000000000005</c:v>
                </c:pt>
                <c:pt idx="234">
                  <c:v>0.60240000000000005</c:v>
                </c:pt>
                <c:pt idx="235">
                  <c:v>0.60240000000000005</c:v>
                </c:pt>
                <c:pt idx="236">
                  <c:v>0.60240000000000005</c:v>
                </c:pt>
                <c:pt idx="237">
                  <c:v>0.60240000000000005</c:v>
                </c:pt>
                <c:pt idx="238">
                  <c:v>0.60240000000000005</c:v>
                </c:pt>
                <c:pt idx="239">
                  <c:v>0.60240000000000005</c:v>
                </c:pt>
                <c:pt idx="240">
                  <c:v>0.60240000000000005</c:v>
                </c:pt>
                <c:pt idx="241">
                  <c:v>0.60240000000000005</c:v>
                </c:pt>
                <c:pt idx="242">
                  <c:v>0.60240000000000005</c:v>
                </c:pt>
                <c:pt idx="243">
                  <c:v>0.60240000000000005</c:v>
                </c:pt>
                <c:pt idx="244">
                  <c:v>0.60240000000000005</c:v>
                </c:pt>
                <c:pt idx="245">
                  <c:v>0.60240000000000005</c:v>
                </c:pt>
                <c:pt idx="246">
                  <c:v>0.60240000000000005</c:v>
                </c:pt>
                <c:pt idx="247">
                  <c:v>0.60240000000000005</c:v>
                </c:pt>
                <c:pt idx="248">
                  <c:v>0.60240000000000005</c:v>
                </c:pt>
                <c:pt idx="249">
                  <c:v>0.60240000000000005</c:v>
                </c:pt>
                <c:pt idx="250">
                  <c:v>0.60240000000000005</c:v>
                </c:pt>
                <c:pt idx="251">
                  <c:v>0.60240000000000005</c:v>
                </c:pt>
                <c:pt idx="252">
                  <c:v>0.60240000000000005</c:v>
                </c:pt>
                <c:pt idx="253">
                  <c:v>0.60240000000000005</c:v>
                </c:pt>
                <c:pt idx="254">
                  <c:v>0.60240000000000005</c:v>
                </c:pt>
                <c:pt idx="255">
                  <c:v>0.60240000000000005</c:v>
                </c:pt>
                <c:pt idx="256">
                  <c:v>0.60240000000000005</c:v>
                </c:pt>
                <c:pt idx="257">
                  <c:v>0.60240000000000005</c:v>
                </c:pt>
                <c:pt idx="258">
                  <c:v>0.60240000000000005</c:v>
                </c:pt>
                <c:pt idx="259">
                  <c:v>0.60240000000000005</c:v>
                </c:pt>
                <c:pt idx="260">
                  <c:v>0.60240000000000005</c:v>
                </c:pt>
                <c:pt idx="261">
                  <c:v>0.60240000000000005</c:v>
                </c:pt>
                <c:pt idx="262">
                  <c:v>0.60240000000000005</c:v>
                </c:pt>
                <c:pt idx="263">
                  <c:v>0.60240000000000005</c:v>
                </c:pt>
                <c:pt idx="264">
                  <c:v>0.60240000000000005</c:v>
                </c:pt>
                <c:pt idx="265">
                  <c:v>0.60240000000000005</c:v>
                </c:pt>
                <c:pt idx="266">
                  <c:v>0.60240000000000005</c:v>
                </c:pt>
                <c:pt idx="267">
                  <c:v>0.60240000000000005</c:v>
                </c:pt>
                <c:pt idx="268">
                  <c:v>0.60240000000000005</c:v>
                </c:pt>
                <c:pt idx="269">
                  <c:v>0.60240000000000005</c:v>
                </c:pt>
                <c:pt idx="270">
                  <c:v>0.60240000000000005</c:v>
                </c:pt>
                <c:pt idx="271">
                  <c:v>0.60240000000000005</c:v>
                </c:pt>
                <c:pt idx="272">
                  <c:v>0.60240000000000005</c:v>
                </c:pt>
                <c:pt idx="273">
                  <c:v>0.60240000000000005</c:v>
                </c:pt>
                <c:pt idx="274">
                  <c:v>0.60240000000000005</c:v>
                </c:pt>
                <c:pt idx="275">
                  <c:v>0.60240000000000005</c:v>
                </c:pt>
                <c:pt idx="276">
                  <c:v>0.60240000000000005</c:v>
                </c:pt>
                <c:pt idx="277">
                  <c:v>0.60240000000000005</c:v>
                </c:pt>
                <c:pt idx="278">
                  <c:v>0.60240000000000005</c:v>
                </c:pt>
                <c:pt idx="279">
                  <c:v>0.60240000000000005</c:v>
                </c:pt>
                <c:pt idx="280">
                  <c:v>0.60240000000000005</c:v>
                </c:pt>
                <c:pt idx="281">
                  <c:v>0.60240000000000005</c:v>
                </c:pt>
                <c:pt idx="282">
                  <c:v>0.60240000000000005</c:v>
                </c:pt>
                <c:pt idx="283">
                  <c:v>0.60240000000000005</c:v>
                </c:pt>
                <c:pt idx="284">
                  <c:v>0.60240000000000005</c:v>
                </c:pt>
                <c:pt idx="285">
                  <c:v>0.60240000000000005</c:v>
                </c:pt>
                <c:pt idx="286">
                  <c:v>0.60240000000000005</c:v>
                </c:pt>
                <c:pt idx="287">
                  <c:v>0.60240000000000005</c:v>
                </c:pt>
                <c:pt idx="288">
                  <c:v>0.60240000000000005</c:v>
                </c:pt>
                <c:pt idx="289">
                  <c:v>0.60240000000000005</c:v>
                </c:pt>
                <c:pt idx="290">
                  <c:v>0.60240000000000005</c:v>
                </c:pt>
                <c:pt idx="291">
                  <c:v>0.60240000000000005</c:v>
                </c:pt>
                <c:pt idx="292">
                  <c:v>0.60240000000000005</c:v>
                </c:pt>
                <c:pt idx="293">
                  <c:v>0.60240000000000005</c:v>
                </c:pt>
                <c:pt idx="294">
                  <c:v>0.60240000000000005</c:v>
                </c:pt>
                <c:pt idx="295">
                  <c:v>0.60240000000000005</c:v>
                </c:pt>
                <c:pt idx="296">
                  <c:v>0.60240000000000005</c:v>
                </c:pt>
                <c:pt idx="297">
                  <c:v>0.60240000000000005</c:v>
                </c:pt>
                <c:pt idx="298">
                  <c:v>0.60240000000000005</c:v>
                </c:pt>
                <c:pt idx="299">
                  <c:v>0.60240000000000005</c:v>
                </c:pt>
                <c:pt idx="300">
                  <c:v>0.60240000000000005</c:v>
                </c:pt>
                <c:pt idx="301">
                  <c:v>0.60240000000000005</c:v>
                </c:pt>
                <c:pt idx="302">
                  <c:v>0.60240000000000005</c:v>
                </c:pt>
                <c:pt idx="303">
                  <c:v>0.60240000000000005</c:v>
                </c:pt>
                <c:pt idx="304">
                  <c:v>0.60240000000000005</c:v>
                </c:pt>
                <c:pt idx="305">
                  <c:v>0.60240000000000005</c:v>
                </c:pt>
                <c:pt idx="306">
                  <c:v>0.60240000000000005</c:v>
                </c:pt>
                <c:pt idx="307">
                  <c:v>0.60240000000000005</c:v>
                </c:pt>
                <c:pt idx="308">
                  <c:v>0.60240000000000005</c:v>
                </c:pt>
                <c:pt idx="309">
                  <c:v>0.60240000000000005</c:v>
                </c:pt>
                <c:pt idx="310">
                  <c:v>0.60240000000000005</c:v>
                </c:pt>
                <c:pt idx="311">
                  <c:v>0.60240000000000005</c:v>
                </c:pt>
                <c:pt idx="312">
                  <c:v>0.60240000000000005</c:v>
                </c:pt>
                <c:pt idx="313">
                  <c:v>0.60240000000000005</c:v>
                </c:pt>
                <c:pt idx="314">
                  <c:v>0.60240000000000005</c:v>
                </c:pt>
                <c:pt idx="315">
                  <c:v>0.60240000000000005</c:v>
                </c:pt>
                <c:pt idx="316">
                  <c:v>0.60240000000000005</c:v>
                </c:pt>
                <c:pt idx="317">
                  <c:v>0.60240000000000005</c:v>
                </c:pt>
                <c:pt idx="318">
                  <c:v>0.60240000000000005</c:v>
                </c:pt>
                <c:pt idx="319">
                  <c:v>0.60240000000000005</c:v>
                </c:pt>
                <c:pt idx="320">
                  <c:v>0.60240000000000005</c:v>
                </c:pt>
                <c:pt idx="321">
                  <c:v>0.60240000000000005</c:v>
                </c:pt>
                <c:pt idx="322">
                  <c:v>0.60240000000000005</c:v>
                </c:pt>
                <c:pt idx="323">
                  <c:v>0.60240000000000005</c:v>
                </c:pt>
                <c:pt idx="324">
                  <c:v>0.60240000000000005</c:v>
                </c:pt>
                <c:pt idx="325">
                  <c:v>0.60240000000000005</c:v>
                </c:pt>
                <c:pt idx="326">
                  <c:v>0.60240000000000005</c:v>
                </c:pt>
                <c:pt idx="327">
                  <c:v>0.60240000000000005</c:v>
                </c:pt>
                <c:pt idx="328">
                  <c:v>0.60240000000000005</c:v>
                </c:pt>
                <c:pt idx="329">
                  <c:v>0.60240000000000005</c:v>
                </c:pt>
                <c:pt idx="330">
                  <c:v>0.60240000000000005</c:v>
                </c:pt>
                <c:pt idx="331">
                  <c:v>0.60240000000000005</c:v>
                </c:pt>
                <c:pt idx="332">
                  <c:v>0.60240000000000005</c:v>
                </c:pt>
                <c:pt idx="333">
                  <c:v>0.60240000000000005</c:v>
                </c:pt>
                <c:pt idx="334">
                  <c:v>0.60240000000000005</c:v>
                </c:pt>
                <c:pt idx="335">
                  <c:v>0.60240000000000005</c:v>
                </c:pt>
                <c:pt idx="336">
                  <c:v>0.60240000000000005</c:v>
                </c:pt>
                <c:pt idx="337">
                  <c:v>0.60240000000000005</c:v>
                </c:pt>
                <c:pt idx="338">
                  <c:v>0.60240000000000005</c:v>
                </c:pt>
                <c:pt idx="339">
                  <c:v>0.60240000000000005</c:v>
                </c:pt>
                <c:pt idx="340">
                  <c:v>0.60240000000000005</c:v>
                </c:pt>
                <c:pt idx="341">
                  <c:v>0.60240000000000005</c:v>
                </c:pt>
                <c:pt idx="342">
                  <c:v>0.60240000000000005</c:v>
                </c:pt>
                <c:pt idx="343">
                  <c:v>0.60240000000000005</c:v>
                </c:pt>
                <c:pt idx="344">
                  <c:v>0.60240000000000005</c:v>
                </c:pt>
                <c:pt idx="345">
                  <c:v>0.60240000000000005</c:v>
                </c:pt>
                <c:pt idx="346">
                  <c:v>0.60240000000000005</c:v>
                </c:pt>
                <c:pt idx="347">
                  <c:v>0.60240000000000005</c:v>
                </c:pt>
                <c:pt idx="348">
                  <c:v>0.60240000000000005</c:v>
                </c:pt>
                <c:pt idx="349">
                  <c:v>0.60240000000000005</c:v>
                </c:pt>
                <c:pt idx="350">
                  <c:v>0.60240000000000005</c:v>
                </c:pt>
                <c:pt idx="351">
                  <c:v>0.60240000000000005</c:v>
                </c:pt>
                <c:pt idx="352">
                  <c:v>0.60240000000000005</c:v>
                </c:pt>
                <c:pt idx="353">
                  <c:v>0.60240000000000005</c:v>
                </c:pt>
                <c:pt idx="354">
                  <c:v>0.60240000000000005</c:v>
                </c:pt>
                <c:pt idx="355">
                  <c:v>0.60240000000000005</c:v>
                </c:pt>
                <c:pt idx="356">
                  <c:v>0.60240000000000005</c:v>
                </c:pt>
                <c:pt idx="357">
                  <c:v>0.60240000000000005</c:v>
                </c:pt>
                <c:pt idx="358">
                  <c:v>0.60240000000000005</c:v>
                </c:pt>
                <c:pt idx="359">
                  <c:v>0.60240000000000005</c:v>
                </c:pt>
                <c:pt idx="360">
                  <c:v>0.60240000000000005</c:v>
                </c:pt>
                <c:pt idx="361">
                  <c:v>0.60240000000000005</c:v>
                </c:pt>
                <c:pt idx="362">
                  <c:v>0.60240000000000005</c:v>
                </c:pt>
                <c:pt idx="363">
                  <c:v>0.60240000000000005</c:v>
                </c:pt>
                <c:pt idx="364">
                  <c:v>0.60240000000000005</c:v>
                </c:pt>
                <c:pt idx="365">
                  <c:v>0.60240000000000005</c:v>
                </c:pt>
                <c:pt idx="366">
                  <c:v>0.60240000000000005</c:v>
                </c:pt>
                <c:pt idx="367">
                  <c:v>0.60240000000000005</c:v>
                </c:pt>
                <c:pt idx="368">
                  <c:v>0.60240000000000005</c:v>
                </c:pt>
                <c:pt idx="369">
                  <c:v>0.60240000000000005</c:v>
                </c:pt>
                <c:pt idx="370">
                  <c:v>0.60240000000000005</c:v>
                </c:pt>
                <c:pt idx="371">
                  <c:v>0.60240000000000005</c:v>
                </c:pt>
                <c:pt idx="372">
                  <c:v>0.60240000000000005</c:v>
                </c:pt>
                <c:pt idx="373">
                  <c:v>0.60240000000000005</c:v>
                </c:pt>
                <c:pt idx="374">
                  <c:v>0.60240000000000005</c:v>
                </c:pt>
                <c:pt idx="375">
                  <c:v>0.60240000000000005</c:v>
                </c:pt>
                <c:pt idx="376">
                  <c:v>0.60240000000000005</c:v>
                </c:pt>
                <c:pt idx="377">
                  <c:v>0.60240000000000005</c:v>
                </c:pt>
                <c:pt idx="378">
                  <c:v>0.60240000000000005</c:v>
                </c:pt>
                <c:pt idx="379">
                  <c:v>0.60240000000000005</c:v>
                </c:pt>
                <c:pt idx="380">
                  <c:v>0.60240000000000005</c:v>
                </c:pt>
                <c:pt idx="381">
                  <c:v>0.60240000000000005</c:v>
                </c:pt>
                <c:pt idx="382">
                  <c:v>0.60240000000000005</c:v>
                </c:pt>
                <c:pt idx="383">
                  <c:v>0.60240000000000005</c:v>
                </c:pt>
                <c:pt idx="384">
                  <c:v>0.60240000000000005</c:v>
                </c:pt>
                <c:pt idx="385">
                  <c:v>0.60240000000000005</c:v>
                </c:pt>
                <c:pt idx="386">
                  <c:v>0.60240000000000005</c:v>
                </c:pt>
                <c:pt idx="387">
                  <c:v>0.60240000000000005</c:v>
                </c:pt>
                <c:pt idx="388">
                  <c:v>0.60240000000000005</c:v>
                </c:pt>
                <c:pt idx="389">
                  <c:v>0.60240000000000005</c:v>
                </c:pt>
                <c:pt idx="390">
                  <c:v>0.60240000000000005</c:v>
                </c:pt>
                <c:pt idx="391">
                  <c:v>0.60240000000000005</c:v>
                </c:pt>
                <c:pt idx="392">
                  <c:v>0.60240000000000005</c:v>
                </c:pt>
                <c:pt idx="393">
                  <c:v>0.60240000000000005</c:v>
                </c:pt>
                <c:pt idx="394">
                  <c:v>0.60240000000000005</c:v>
                </c:pt>
                <c:pt idx="395">
                  <c:v>0.60240000000000005</c:v>
                </c:pt>
                <c:pt idx="396">
                  <c:v>0.60240000000000005</c:v>
                </c:pt>
                <c:pt idx="397">
                  <c:v>0.60240000000000005</c:v>
                </c:pt>
                <c:pt idx="398">
                  <c:v>0.60240000000000005</c:v>
                </c:pt>
                <c:pt idx="399">
                  <c:v>0.60240000000000005</c:v>
                </c:pt>
                <c:pt idx="400">
                  <c:v>0.60240000000000005</c:v>
                </c:pt>
                <c:pt idx="401">
                  <c:v>0.60240000000000005</c:v>
                </c:pt>
                <c:pt idx="402">
                  <c:v>0.60240000000000005</c:v>
                </c:pt>
                <c:pt idx="403">
                  <c:v>0.60240000000000005</c:v>
                </c:pt>
                <c:pt idx="404">
                  <c:v>0.60240000000000005</c:v>
                </c:pt>
                <c:pt idx="405">
                  <c:v>0.60240000000000005</c:v>
                </c:pt>
                <c:pt idx="406">
                  <c:v>0.60240000000000005</c:v>
                </c:pt>
                <c:pt idx="407">
                  <c:v>0.60240000000000005</c:v>
                </c:pt>
                <c:pt idx="408">
                  <c:v>0.60240000000000005</c:v>
                </c:pt>
                <c:pt idx="409">
                  <c:v>0.60240000000000005</c:v>
                </c:pt>
                <c:pt idx="410">
                  <c:v>0.60240000000000005</c:v>
                </c:pt>
                <c:pt idx="411">
                  <c:v>0.60240000000000005</c:v>
                </c:pt>
                <c:pt idx="412">
                  <c:v>0.60240000000000005</c:v>
                </c:pt>
                <c:pt idx="413">
                  <c:v>0.60240000000000005</c:v>
                </c:pt>
                <c:pt idx="414">
                  <c:v>0.60240000000000005</c:v>
                </c:pt>
                <c:pt idx="415">
                  <c:v>0.60240000000000005</c:v>
                </c:pt>
                <c:pt idx="416">
                  <c:v>0.60240000000000005</c:v>
                </c:pt>
                <c:pt idx="417">
                  <c:v>0.60240000000000005</c:v>
                </c:pt>
                <c:pt idx="418">
                  <c:v>0.60240000000000005</c:v>
                </c:pt>
                <c:pt idx="419">
                  <c:v>0.60240000000000005</c:v>
                </c:pt>
                <c:pt idx="420">
                  <c:v>0.60240000000000005</c:v>
                </c:pt>
                <c:pt idx="421">
                  <c:v>0.60240000000000005</c:v>
                </c:pt>
                <c:pt idx="422">
                  <c:v>0.60240000000000005</c:v>
                </c:pt>
                <c:pt idx="423">
                  <c:v>0.60240000000000005</c:v>
                </c:pt>
                <c:pt idx="424">
                  <c:v>0.60240000000000005</c:v>
                </c:pt>
                <c:pt idx="425">
                  <c:v>0.60240000000000005</c:v>
                </c:pt>
                <c:pt idx="426">
                  <c:v>0.60240000000000005</c:v>
                </c:pt>
                <c:pt idx="427">
                  <c:v>0.60240000000000005</c:v>
                </c:pt>
                <c:pt idx="428">
                  <c:v>0.60240000000000005</c:v>
                </c:pt>
                <c:pt idx="429">
                  <c:v>0.60240000000000005</c:v>
                </c:pt>
                <c:pt idx="430">
                  <c:v>0.60240000000000005</c:v>
                </c:pt>
                <c:pt idx="431">
                  <c:v>0.60240000000000005</c:v>
                </c:pt>
                <c:pt idx="432">
                  <c:v>0.60240000000000005</c:v>
                </c:pt>
                <c:pt idx="433">
                  <c:v>0.60240000000000005</c:v>
                </c:pt>
                <c:pt idx="434">
                  <c:v>0.60240000000000005</c:v>
                </c:pt>
                <c:pt idx="435">
                  <c:v>0.60240000000000005</c:v>
                </c:pt>
                <c:pt idx="436">
                  <c:v>0.60240000000000005</c:v>
                </c:pt>
                <c:pt idx="437">
                  <c:v>0.60240000000000005</c:v>
                </c:pt>
                <c:pt idx="438">
                  <c:v>0.60240000000000005</c:v>
                </c:pt>
                <c:pt idx="439">
                  <c:v>0.60240000000000005</c:v>
                </c:pt>
                <c:pt idx="440">
                  <c:v>0.60240000000000005</c:v>
                </c:pt>
                <c:pt idx="441">
                  <c:v>0.60240000000000005</c:v>
                </c:pt>
                <c:pt idx="442">
                  <c:v>0.60240000000000005</c:v>
                </c:pt>
                <c:pt idx="443">
                  <c:v>0.60240000000000005</c:v>
                </c:pt>
                <c:pt idx="444">
                  <c:v>0.60240000000000005</c:v>
                </c:pt>
                <c:pt idx="445">
                  <c:v>0.60240000000000005</c:v>
                </c:pt>
                <c:pt idx="446">
                  <c:v>0.60240000000000005</c:v>
                </c:pt>
                <c:pt idx="447">
                  <c:v>0.60240000000000005</c:v>
                </c:pt>
                <c:pt idx="448">
                  <c:v>0.60240000000000005</c:v>
                </c:pt>
                <c:pt idx="449">
                  <c:v>0.60240000000000005</c:v>
                </c:pt>
                <c:pt idx="450">
                  <c:v>0.60240000000000005</c:v>
                </c:pt>
                <c:pt idx="451">
                  <c:v>0.60240000000000005</c:v>
                </c:pt>
                <c:pt idx="452">
                  <c:v>0.60240000000000005</c:v>
                </c:pt>
                <c:pt idx="453">
                  <c:v>0.60240000000000005</c:v>
                </c:pt>
                <c:pt idx="454">
                  <c:v>0.60240000000000005</c:v>
                </c:pt>
                <c:pt idx="455">
                  <c:v>0.60240000000000005</c:v>
                </c:pt>
                <c:pt idx="456">
                  <c:v>0.60240000000000005</c:v>
                </c:pt>
                <c:pt idx="457">
                  <c:v>0.60240000000000005</c:v>
                </c:pt>
                <c:pt idx="458">
                  <c:v>0.60240000000000005</c:v>
                </c:pt>
                <c:pt idx="459">
                  <c:v>0.60240000000000005</c:v>
                </c:pt>
                <c:pt idx="460">
                  <c:v>0.60240000000000005</c:v>
                </c:pt>
                <c:pt idx="461">
                  <c:v>0.60240000000000005</c:v>
                </c:pt>
                <c:pt idx="462">
                  <c:v>0.60240000000000005</c:v>
                </c:pt>
                <c:pt idx="463">
                  <c:v>0.60240000000000005</c:v>
                </c:pt>
                <c:pt idx="464">
                  <c:v>0.60240000000000005</c:v>
                </c:pt>
                <c:pt idx="465">
                  <c:v>0.60240000000000005</c:v>
                </c:pt>
                <c:pt idx="466">
                  <c:v>0.60240000000000005</c:v>
                </c:pt>
                <c:pt idx="467">
                  <c:v>0.60240000000000005</c:v>
                </c:pt>
                <c:pt idx="468">
                  <c:v>0.60240000000000005</c:v>
                </c:pt>
                <c:pt idx="469">
                  <c:v>0.60240000000000005</c:v>
                </c:pt>
                <c:pt idx="470">
                  <c:v>0.60240000000000005</c:v>
                </c:pt>
                <c:pt idx="471">
                  <c:v>0.60240000000000005</c:v>
                </c:pt>
                <c:pt idx="472">
                  <c:v>0.60240000000000005</c:v>
                </c:pt>
                <c:pt idx="473">
                  <c:v>0.60240000000000005</c:v>
                </c:pt>
                <c:pt idx="474">
                  <c:v>0.60240000000000005</c:v>
                </c:pt>
                <c:pt idx="475">
                  <c:v>0.60240000000000005</c:v>
                </c:pt>
                <c:pt idx="476">
                  <c:v>0.60240000000000005</c:v>
                </c:pt>
                <c:pt idx="477">
                  <c:v>0.60240000000000005</c:v>
                </c:pt>
                <c:pt idx="478">
                  <c:v>0.60240000000000005</c:v>
                </c:pt>
                <c:pt idx="479">
                  <c:v>0.60240000000000005</c:v>
                </c:pt>
                <c:pt idx="480">
                  <c:v>0.60240000000000005</c:v>
                </c:pt>
                <c:pt idx="481">
                  <c:v>0.60240000000000005</c:v>
                </c:pt>
                <c:pt idx="482">
                  <c:v>0.60240000000000005</c:v>
                </c:pt>
                <c:pt idx="483">
                  <c:v>0.60240000000000005</c:v>
                </c:pt>
                <c:pt idx="484">
                  <c:v>0.60240000000000005</c:v>
                </c:pt>
                <c:pt idx="485">
                  <c:v>0.60240000000000005</c:v>
                </c:pt>
                <c:pt idx="486">
                  <c:v>0.60240000000000005</c:v>
                </c:pt>
                <c:pt idx="487">
                  <c:v>0.60240000000000005</c:v>
                </c:pt>
                <c:pt idx="488">
                  <c:v>0.60240000000000005</c:v>
                </c:pt>
                <c:pt idx="489">
                  <c:v>0.60240000000000005</c:v>
                </c:pt>
                <c:pt idx="490">
                  <c:v>0.60240000000000005</c:v>
                </c:pt>
                <c:pt idx="491">
                  <c:v>0.60240000000000005</c:v>
                </c:pt>
                <c:pt idx="492">
                  <c:v>0.60240000000000005</c:v>
                </c:pt>
                <c:pt idx="493">
                  <c:v>0.60240000000000005</c:v>
                </c:pt>
                <c:pt idx="494">
                  <c:v>0.60240000000000005</c:v>
                </c:pt>
                <c:pt idx="495">
                  <c:v>0.60240000000000005</c:v>
                </c:pt>
                <c:pt idx="496">
                  <c:v>0.60240000000000005</c:v>
                </c:pt>
                <c:pt idx="497">
                  <c:v>0.60240000000000005</c:v>
                </c:pt>
                <c:pt idx="498">
                  <c:v>0.59940000000000004</c:v>
                </c:pt>
                <c:pt idx="499">
                  <c:v>0.59940000000000004</c:v>
                </c:pt>
                <c:pt idx="500">
                  <c:v>0.59940000000000004</c:v>
                </c:pt>
                <c:pt idx="501">
                  <c:v>0.59940000000000004</c:v>
                </c:pt>
                <c:pt idx="502">
                  <c:v>0.59940000000000004</c:v>
                </c:pt>
                <c:pt idx="503">
                  <c:v>0.59940000000000004</c:v>
                </c:pt>
                <c:pt idx="504">
                  <c:v>0.59940000000000004</c:v>
                </c:pt>
                <c:pt idx="505">
                  <c:v>0.59940000000000004</c:v>
                </c:pt>
                <c:pt idx="506">
                  <c:v>0.59940000000000004</c:v>
                </c:pt>
                <c:pt idx="507">
                  <c:v>0.59940000000000004</c:v>
                </c:pt>
                <c:pt idx="508">
                  <c:v>0.59940000000000004</c:v>
                </c:pt>
                <c:pt idx="509">
                  <c:v>0.59940000000000004</c:v>
                </c:pt>
                <c:pt idx="510">
                  <c:v>0.59940000000000004</c:v>
                </c:pt>
                <c:pt idx="511">
                  <c:v>0.59940000000000004</c:v>
                </c:pt>
                <c:pt idx="512">
                  <c:v>0.59940000000000004</c:v>
                </c:pt>
                <c:pt idx="513">
                  <c:v>0.59940000000000004</c:v>
                </c:pt>
                <c:pt idx="514">
                  <c:v>0.59940000000000004</c:v>
                </c:pt>
                <c:pt idx="515">
                  <c:v>0.59940000000000004</c:v>
                </c:pt>
                <c:pt idx="516">
                  <c:v>0.59940000000000004</c:v>
                </c:pt>
                <c:pt idx="517">
                  <c:v>0.59940000000000004</c:v>
                </c:pt>
                <c:pt idx="518">
                  <c:v>0.59940000000000004</c:v>
                </c:pt>
                <c:pt idx="519">
                  <c:v>0.59940000000000004</c:v>
                </c:pt>
                <c:pt idx="520">
                  <c:v>0.59940000000000004</c:v>
                </c:pt>
                <c:pt idx="521">
                  <c:v>0.59940000000000004</c:v>
                </c:pt>
                <c:pt idx="522">
                  <c:v>0.59940000000000004</c:v>
                </c:pt>
                <c:pt idx="523">
                  <c:v>0.59940000000000004</c:v>
                </c:pt>
                <c:pt idx="524">
                  <c:v>0.59940000000000004</c:v>
                </c:pt>
                <c:pt idx="525">
                  <c:v>0.59940000000000004</c:v>
                </c:pt>
                <c:pt idx="526">
                  <c:v>0.59940000000000004</c:v>
                </c:pt>
                <c:pt idx="527">
                  <c:v>0.59940000000000004</c:v>
                </c:pt>
                <c:pt idx="528">
                  <c:v>0.60119999999999996</c:v>
                </c:pt>
                <c:pt idx="529">
                  <c:v>0.60119999999999996</c:v>
                </c:pt>
                <c:pt idx="530">
                  <c:v>0.60119999999999996</c:v>
                </c:pt>
                <c:pt idx="531">
                  <c:v>0.60119999999999996</c:v>
                </c:pt>
                <c:pt idx="532">
                  <c:v>0.60119999999999996</c:v>
                </c:pt>
                <c:pt idx="533">
                  <c:v>0.60119999999999996</c:v>
                </c:pt>
                <c:pt idx="534">
                  <c:v>0.60119999999999996</c:v>
                </c:pt>
                <c:pt idx="535">
                  <c:v>0.60119999999999996</c:v>
                </c:pt>
                <c:pt idx="536">
                  <c:v>0.60119999999999996</c:v>
                </c:pt>
                <c:pt idx="537">
                  <c:v>0.60119999999999996</c:v>
                </c:pt>
                <c:pt idx="538">
                  <c:v>0.60119999999999996</c:v>
                </c:pt>
                <c:pt idx="539">
                  <c:v>0.60119999999999996</c:v>
                </c:pt>
                <c:pt idx="540">
                  <c:v>0.60119999999999996</c:v>
                </c:pt>
                <c:pt idx="541">
                  <c:v>0.60119999999999996</c:v>
                </c:pt>
                <c:pt idx="542">
                  <c:v>0.60119999999999996</c:v>
                </c:pt>
                <c:pt idx="543">
                  <c:v>0.60119999999999996</c:v>
                </c:pt>
                <c:pt idx="544">
                  <c:v>0.60119999999999996</c:v>
                </c:pt>
                <c:pt idx="545">
                  <c:v>0.60119999999999996</c:v>
                </c:pt>
                <c:pt idx="546">
                  <c:v>0.60119999999999996</c:v>
                </c:pt>
                <c:pt idx="547">
                  <c:v>0.60119999999999996</c:v>
                </c:pt>
                <c:pt idx="548">
                  <c:v>0.60119999999999996</c:v>
                </c:pt>
                <c:pt idx="549">
                  <c:v>0.60119999999999996</c:v>
                </c:pt>
                <c:pt idx="550">
                  <c:v>0.60119999999999996</c:v>
                </c:pt>
                <c:pt idx="551">
                  <c:v>0.60119999999999996</c:v>
                </c:pt>
                <c:pt idx="552">
                  <c:v>0.60119999999999996</c:v>
                </c:pt>
                <c:pt idx="553">
                  <c:v>0.60119999999999996</c:v>
                </c:pt>
                <c:pt idx="554">
                  <c:v>0.60119999999999996</c:v>
                </c:pt>
                <c:pt idx="555">
                  <c:v>0.60119999999999996</c:v>
                </c:pt>
                <c:pt idx="556">
                  <c:v>0.60119999999999996</c:v>
                </c:pt>
                <c:pt idx="557">
                  <c:v>0.60119999999999996</c:v>
                </c:pt>
                <c:pt idx="558">
                  <c:v>0.60119999999999996</c:v>
                </c:pt>
                <c:pt idx="559">
                  <c:v>0.60119999999999996</c:v>
                </c:pt>
                <c:pt idx="560">
                  <c:v>0.60119999999999996</c:v>
                </c:pt>
                <c:pt idx="561">
                  <c:v>0.60119999999999996</c:v>
                </c:pt>
                <c:pt idx="562">
                  <c:v>0.60119999999999996</c:v>
                </c:pt>
                <c:pt idx="563">
                  <c:v>0.60119999999999996</c:v>
                </c:pt>
                <c:pt idx="564">
                  <c:v>0.60119999999999996</c:v>
                </c:pt>
                <c:pt idx="565">
                  <c:v>0.60119999999999996</c:v>
                </c:pt>
                <c:pt idx="566">
                  <c:v>0.60119999999999996</c:v>
                </c:pt>
                <c:pt idx="567">
                  <c:v>0.60119999999999996</c:v>
                </c:pt>
                <c:pt idx="568">
                  <c:v>0.60119999999999996</c:v>
                </c:pt>
                <c:pt idx="569">
                  <c:v>0.60119999999999996</c:v>
                </c:pt>
                <c:pt idx="570">
                  <c:v>0.60119999999999996</c:v>
                </c:pt>
                <c:pt idx="571">
                  <c:v>0.60119999999999996</c:v>
                </c:pt>
                <c:pt idx="572">
                  <c:v>0.60119999999999996</c:v>
                </c:pt>
                <c:pt idx="573">
                  <c:v>0.60119999999999996</c:v>
                </c:pt>
                <c:pt idx="574">
                  <c:v>0.60119999999999996</c:v>
                </c:pt>
                <c:pt idx="575">
                  <c:v>0.60119999999999996</c:v>
                </c:pt>
                <c:pt idx="576">
                  <c:v>0.60119999999999996</c:v>
                </c:pt>
                <c:pt idx="577">
                  <c:v>0.60119999999999996</c:v>
                </c:pt>
                <c:pt idx="578">
                  <c:v>0.60119999999999996</c:v>
                </c:pt>
                <c:pt idx="579">
                  <c:v>0.60119999999999996</c:v>
                </c:pt>
                <c:pt idx="580">
                  <c:v>0.60119999999999996</c:v>
                </c:pt>
                <c:pt idx="581">
                  <c:v>0.60119999999999996</c:v>
                </c:pt>
                <c:pt idx="582">
                  <c:v>0.60119999999999996</c:v>
                </c:pt>
                <c:pt idx="583">
                  <c:v>0.60119999999999996</c:v>
                </c:pt>
                <c:pt idx="584">
                  <c:v>0.60119999999999996</c:v>
                </c:pt>
                <c:pt idx="585">
                  <c:v>0.60119999999999996</c:v>
                </c:pt>
                <c:pt idx="586">
                  <c:v>0.60119999999999996</c:v>
                </c:pt>
                <c:pt idx="587">
                  <c:v>0.60119999999999996</c:v>
                </c:pt>
                <c:pt idx="588">
                  <c:v>0.60119999999999996</c:v>
                </c:pt>
                <c:pt idx="589">
                  <c:v>0.60119999999999996</c:v>
                </c:pt>
                <c:pt idx="590">
                  <c:v>0.60119999999999996</c:v>
                </c:pt>
                <c:pt idx="591">
                  <c:v>0.60119999999999996</c:v>
                </c:pt>
                <c:pt idx="592">
                  <c:v>0.60119999999999996</c:v>
                </c:pt>
                <c:pt idx="593">
                  <c:v>0.60119999999999996</c:v>
                </c:pt>
                <c:pt idx="594">
                  <c:v>0.60119999999999996</c:v>
                </c:pt>
                <c:pt idx="595">
                  <c:v>0.60119999999999996</c:v>
                </c:pt>
                <c:pt idx="596">
                  <c:v>0.60119999999999996</c:v>
                </c:pt>
                <c:pt idx="597">
                  <c:v>0.60119999999999996</c:v>
                </c:pt>
                <c:pt idx="598">
                  <c:v>0.60119999999999996</c:v>
                </c:pt>
                <c:pt idx="599">
                  <c:v>0.60119999999999996</c:v>
                </c:pt>
                <c:pt idx="600">
                  <c:v>0.60119999999999996</c:v>
                </c:pt>
                <c:pt idx="601">
                  <c:v>0.60119999999999996</c:v>
                </c:pt>
                <c:pt idx="602">
                  <c:v>0.60119999999999996</c:v>
                </c:pt>
                <c:pt idx="603">
                  <c:v>0.60119999999999996</c:v>
                </c:pt>
                <c:pt idx="604">
                  <c:v>0.60119999999999996</c:v>
                </c:pt>
                <c:pt idx="605">
                  <c:v>0.60119999999999996</c:v>
                </c:pt>
                <c:pt idx="606">
                  <c:v>0.60119999999999996</c:v>
                </c:pt>
                <c:pt idx="607">
                  <c:v>0.60119999999999996</c:v>
                </c:pt>
                <c:pt idx="608">
                  <c:v>0.60119999999999996</c:v>
                </c:pt>
                <c:pt idx="609">
                  <c:v>0.60119999999999996</c:v>
                </c:pt>
                <c:pt idx="610">
                  <c:v>0.60119999999999996</c:v>
                </c:pt>
                <c:pt idx="611">
                  <c:v>0.60119999999999996</c:v>
                </c:pt>
                <c:pt idx="612">
                  <c:v>0.60119999999999996</c:v>
                </c:pt>
                <c:pt idx="613">
                  <c:v>0.60119999999999996</c:v>
                </c:pt>
                <c:pt idx="614">
                  <c:v>0.60119999999999996</c:v>
                </c:pt>
                <c:pt idx="615">
                  <c:v>0.60119999999999996</c:v>
                </c:pt>
                <c:pt idx="616">
                  <c:v>0.60119999999999996</c:v>
                </c:pt>
                <c:pt idx="617">
                  <c:v>0.60119999999999996</c:v>
                </c:pt>
                <c:pt idx="618">
                  <c:v>0.60119999999999996</c:v>
                </c:pt>
                <c:pt idx="619">
                  <c:v>0.60119999999999996</c:v>
                </c:pt>
                <c:pt idx="620">
                  <c:v>0.60119999999999996</c:v>
                </c:pt>
                <c:pt idx="621">
                  <c:v>0.60119999999999996</c:v>
                </c:pt>
                <c:pt idx="622">
                  <c:v>0.60119999999999996</c:v>
                </c:pt>
                <c:pt idx="623">
                  <c:v>0.60119999999999996</c:v>
                </c:pt>
                <c:pt idx="624">
                  <c:v>0.60119999999999996</c:v>
                </c:pt>
                <c:pt idx="625">
                  <c:v>0.60119999999999996</c:v>
                </c:pt>
                <c:pt idx="626">
                  <c:v>0.60119999999999996</c:v>
                </c:pt>
                <c:pt idx="627">
                  <c:v>0.60119999999999996</c:v>
                </c:pt>
                <c:pt idx="628">
                  <c:v>0.60119999999999996</c:v>
                </c:pt>
                <c:pt idx="629">
                  <c:v>0.60119999999999996</c:v>
                </c:pt>
                <c:pt idx="630">
                  <c:v>0.60119999999999996</c:v>
                </c:pt>
                <c:pt idx="631">
                  <c:v>0.60119999999999996</c:v>
                </c:pt>
                <c:pt idx="632">
                  <c:v>0.60119999999999996</c:v>
                </c:pt>
                <c:pt idx="633">
                  <c:v>0.60119999999999996</c:v>
                </c:pt>
                <c:pt idx="634">
                  <c:v>0.60119999999999996</c:v>
                </c:pt>
                <c:pt idx="635">
                  <c:v>0.60119999999999996</c:v>
                </c:pt>
                <c:pt idx="636">
                  <c:v>0.60119999999999996</c:v>
                </c:pt>
                <c:pt idx="637">
                  <c:v>0.60119999999999996</c:v>
                </c:pt>
                <c:pt idx="638">
                  <c:v>0.60119999999999996</c:v>
                </c:pt>
                <c:pt idx="639">
                  <c:v>0.60119999999999996</c:v>
                </c:pt>
                <c:pt idx="640">
                  <c:v>0.60119999999999996</c:v>
                </c:pt>
                <c:pt idx="641">
                  <c:v>0.60119999999999996</c:v>
                </c:pt>
                <c:pt idx="642">
                  <c:v>0.60119999999999996</c:v>
                </c:pt>
                <c:pt idx="643">
                  <c:v>0.60119999999999996</c:v>
                </c:pt>
                <c:pt idx="644">
                  <c:v>0.60119999999999996</c:v>
                </c:pt>
                <c:pt idx="645">
                  <c:v>0.60119999999999996</c:v>
                </c:pt>
                <c:pt idx="646">
                  <c:v>0.60119999999999996</c:v>
                </c:pt>
                <c:pt idx="647">
                  <c:v>0.60119999999999996</c:v>
                </c:pt>
                <c:pt idx="648">
                  <c:v>0.60119999999999996</c:v>
                </c:pt>
                <c:pt idx="649">
                  <c:v>0.60119999999999996</c:v>
                </c:pt>
                <c:pt idx="650">
                  <c:v>0.60119999999999996</c:v>
                </c:pt>
                <c:pt idx="651">
                  <c:v>0.60119999999999996</c:v>
                </c:pt>
                <c:pt idx="652">
                  <c:v>0.60119999999999996</c:v>
                </c:pt>
                <c:pt idx="653">
                  <c:v>0.60119999999999996</c:v>
                </c:pt>
                <c:pt idx="654">
                  <c:v>0.60119999999999996</c:v>
                </c:pt>
                <c:pt idx="655">
                  <c:v>0.60119999999999996</c:v>
                </c:pt>
                <c:pt idx="656">
                  <c:v>0.60119999999999996</c:v>
                </c:pt>
                <c:pt idx="657">
                  <c:v>0.60119999999999996</c:v>
                </c:pt>
                <c:pt idx="658">
                  <c:v>0.60119999999999996</c:v>
                </c:pt>
                <c:pt idx="659">
                  <c:v>0.60119999999999996</c:v>
                </c:pt>
                <c:pt idx="660">
                  <c:v>0.60119999999999996</c:v>
                </c:pt>
                <c:pt idx="661">
                  <c:v>0.60119999999999996</c:v>
                </c:pt>
                <c:pt idx="662">
                  <c:v>0.60119999999999996</c:v>
                </c:pt>
                <c:pt idx="663">
                  <c:v>0.60119999999999996</c:v>
                </c:pt>
                <c:pt idx="664">
                  <c:v>0.60119999999999996</c:v>
                </c:pt>
                <c:pt idx="665">
                  <c:v>0.60119999999999996</c:v>
                </c:pt>
                <c:pt idx="666">
                  <c:v>0.60119999999999996</c:v>
                </c:pt>
                <c:pt idx="667">
                  <c:v>0.60119999999999996</c:v>
                </c:pt>
                <c:pt idx="668">
                  <c:v>0.60119999999999996</c:v>
                </c:pt>
                <c:pt idx="669">
                  <c:v>0.60119999999999996</c:v>
                </c:pt>
                <c:pt idx="670">
                  <c:v>0.60119999999999996</c:v>
                </c:pt>
                <c:pt idx="671">
                  <c:v>0.60119999999999996</c:v>
                </c:pt>
                <c:pt idx="672">
                  <c:v>0.60119999999999996</c:v>
                </c:pt>
                <c:pt idx="673">
                  <c:v>0.60119999999999996</c:v>
                </c:pt>
                <c:pt idx="674">
                  <c:v>0.60119999999999996</c:v>
                </c:pt>
                <c:pt idx="675">
                  <c:v>0.60119999999999996</c:v>
                </c:pt>
                <c:pt idx="676">
                  <c:v>0.60119999999999996</c:v>
                </c:pt>
                <c:pt idx="677">
                  <c:v>0.60119999999999996</c:v>
                </c:pt>
                <c:pt idx="678">
                  <c:v>0.60119999999999996</c:v>
                </c:pt>
                <c:pt idx="679">
                  <c:v>0.60119999999999996</c:v>
                </c:pt>
                <c:pt idx="680">
                  <c:v>0.60119999999999996</c:v>
                </c:pt>
                <c:pt idx="681">
                  <c:v>0.60119999999999996</c:v>
                </c:pt>
                <c:pt idx="682">
                  <c:v>0.60119999999999996</c:v>
                </c:pt>
                <c:pt idx="683">
                  <c:v>0.60119999999999996</c:v>
                </c:pt>
                <c:pt idx="684">
                  <c:v>0.60119999999999996</c:v>
                </c:pt>
                <c:pt idx="685">
                  <c:v>0.60119999999999996</c:v>
                </c:pt>
                <c:pt idx="686">
                  <c:v>0.60119999999999996</c:v>
                </c:pt>
                <c:pt idx="687">
                  <c:v>0.60119999999999996</c:v>
                </c:pt>
                <c:pt idx="688">
                  <c:v>0.60119999999999996</c:v>
                </c:pt>
                <c:pt idx="689">
                  <c:v>0.60119999999999996</c:v>
                </c:pt>
                <c:pt idx="690">
                  <c:v>0.60119999999999996</c:v>
                </c:pt>
                <c:pt idx="691">
                  <c:v>0.60119999999999996</c:v>
                </c:pt>
                <c:pt idx="692">
                  <c:v>0.60119999999999996</c:v>
                </c:pt>
                <c:pt idx="693">
                  <c:v>0.60119999999999996</c:v>
                </c:pt>
                <c:pt idx="694">
                  <c:v>0.60119999999999996</c:v>
                </c:pt>
                <c:pt idx="695">
                  <c:v>0.60119999999999996</c:v>
                </c:pt>
                <c:pt idx="696">
                  <c:v>0.60119999999999996</c:v>
                </c:pt>
                <c:pt idx="697">
                  <c:v>0.60119999999999996</c:v>
                </c:pt>
                <c:pt idx="698">
                  <c:v>0.60119999999999996</c:v>
                </c:pt>
                <c:pt idx="699">
                  <c:v>0.60119999999999996</c:v>
                </c:pt>
                <c:pt idx="700">
                  <c:v>0.60119999999999996</c:v>
                </c:pt>
                <c:pt idx="701">
                  <c:v>0.60119999999999996</c:v>
                </c:pt>
                <c:pt idx="702">
                  <c:v>0.60119999999999996</c:v>
                </c:pt>
                <c:pt idx="703">
                  <c:v>0.60119999999999996</c:v>
                </c:pt>
                <c:pt idx="704">
                  <c:v>0.60119999999999996</c:v>
                </c:pt>
                <c:pt idx="705">
                  <c:v>0.60119999999999996</c:v>
                </c:pt>
                <c:pt idx="706">
                  <c:v>0.60119999999999996</c:v>
                </c:pt>
                <c:pt idx="707">
                  <c:v>0.60119999999999996</c:v>
                </c:pt>
                <c:pt idx="708">
                  <c:v>0.60119999999999996</c:v>
                </c:pt>
                <c:pt idx="709">
                  <c:v>0.60119999999999996</c:v>
                </c:pt>
                <c:pt idx="710">
                  <c:v>0.60119999999999996</c:v>
                </c:pt>
                <c:pt idx="711">
                  <c:v>0.60119999999999996</c:v>
                </c:pt>
                <c:pt idx="712">
                  <c:v>0.60119999999999996</c:v>
                </c:pt>
                <c:pt idx="713">
                  <c:v>0.60119999999999996</c:v>
                </c:pt>
                <c:pt idx="714">
                  <c:v>0.60119999999999996</c:v>
                </c:pt>
                <c:pt idx="715">
                  <c:v>0.60119999999999996</c:v>
                </c:pt>
                <c:pt idx="716">
                  <c:v>0.60119999999999996</c:v>
                </c:pt>
                <c:pt idx="717">
                  <c:v>0.60119999999999996</c:v>
                </c:pt>
                <c:pt idx="718">
                  <c:v>0.60119999999999996</c:v>
                </c:pt>
                <c:pt idx="719">
                  <c:v>0.60119999999999996</c:v>
                </c:pt>
                <c:pt idx="720">
                  <c:v>0.60119999999999996</c:v>
                </c:pt>
                <c:pt idx="721">
                  <c:v>0.60119999999999996</c:v>
                </c:pt>
                <c:pt idx="722">
                  <c:v>0.60119999999999996</c:v>
                </c:pt>
                <c:pt idx="723">
                  <c:v>0.60119999999999996</c:v>
                </c:pt>
                <c:pt idx="724">
                  <c:v>0.60119999999999996</c:v>
                </c:pt>
                <c:pt idx="725">
                  <c:v>0.60119999999999996</c:v>
                </c:pt>
                <c:pt idx="726">
                  <c:v>0.60119999999999996</c:v>
                </c:pt>
                <c:pt idx="727">
                  <c:v>0.60119999999999996</c:v>
                </c:pt>
                <c:pt idx="728">
                  <c:v>0.60119999999999996</c:v>
                </c:pt>
                <c:pt idx="729">
                  <c:v>0.60119999999999996</c:v>
                </c:pt>
                <c:pt idx="730">
                  <c:v>0.60119999999999996</c:v>
                </c:pt>
                <c:pt idx="731">
                  <c:v>0.60119999999999996</c:v>
                </c:pt>
                <c:pt idx="732">
                  <c:v>0.60119999999999996</c:v>
                </c:pt>
                <c:pt idx="733">
                  <c:v>0.60119999999999996</c:v>
                </c:pt>
                <c:pt idx="734">
                  <c:v>0.60119999999999996</c:v>
                </c:pt>
                <c:pt idx="735">
                  <c:v>0.60119999999999996</c:v>
                </c:pt>
                <c:pt idx="736">
                  <c:v>0.60119999999999996</c:v>
                </c:pt>
                <c:pt idx="737">
                  <c:v>0.60119999999999996</c:v>
                </c:pt>
                <c:pt idx="738">
                  <c:v>0.60119999999999996</c:v>
                </c:pt>
                <c:pt idx="739">
                  <c:v>0.60119999999999996</c:v>
                </c:pt>
                <c:pt idx="740">
                  <c:v>0.60119999999999996</c:v>
                </c:pt>
                <c:pt idx="741">
                  <c:v>0.60119999999999996</c:v>
                </c:pt>
                <c:pt idx="742">
                  <c:v>0.60119999999999996</c:v>
                </c:pt>
                <c:pt idx="743">
                  <c:v>0.60119999999999996</c:v>
                </c:pt>
                <c:pt idx="744">
                  <c:v>0.60119999999999996</c:v>
                </c:pt>
                <c:pt idx="745">
                  <c:v>0.60119999999999996</c:v>
                </c:pt>
                <c:pt idx="746">
                  <c:v>0.60119999999999996</c:v>
                </c:pt>
                <c:pt idx="747">
                  <c:v>0.60119999999999996</c:v>
                </c:pt>
                <c:pt idx="748">
                  <c:v>0.60119999999999996</c:v>
                </c:pt>
                <c:pt idx="749">
                  <c:v>0.60119999999999996</c:v>
                </c:pt>
                <c:pt idx="750">
                  <c:v>0.60119999999999996</c:v>
                </c:pt>
                <c:pt idx="751">
                  <c:v>0.60119999999999996</c:v>
                </c:pt>
                <c:pt idx="752">
                  <c:v>0.60119999999999996</c:v>
                </c:pt>
                <c:pt idx="753">
                  <c:v>0.60119999999999996</c:v>
                </c:pt>
                <c:pt idx="754">
                  <c:v>0.60119999999999996</c:v>
                </c:pt>
                <c:pt idx="755">
                  <c:v>0.60119999999999996</c:v>
                </c:pt>
                <c:pt idx="756">
                  <c:v>0.60119999999999996</c:v>
                </c:pt>
                <c:pt idx="757">
                  <c:v>0.60119999999999996</c:v>
                </c:pt>
                <c:pt idx="758">
                  <c:v>0.60119999999999996</c:v>
                </c:pt>
                <c:pt idx="759">
                  <c:v>0.60119999999999996</c:v>
                </c:pt>
                <c:pt idx="760">
                  <c:v>0.60119999999999996</c:v>
                </c:pt>
                <c:pt idx="761">
                  <c:v>0.60119999999999996</c:v>
                </c:pt>
                <c:pt idx="762">
                  <c:v>0.60119999999999996</c:v>
                </c:pt>
                <c:pt idx="763">
                  <c:v>0.60119999999999996</c:v>
                </c:pt>
                <c:pt idx="764">
                  <c:v>0.60119999999999996</c:v>
                </c:pt>
                <c:pt idx="765">
                  <c:v>0.60119999999999996</c:v>
                </c:pt>
                <c:pt idx="766">
                  <c:v>0.60119999999999996</c:v>
                </c:pt>
                <c:pt idx="767">
                  <c:v>0.60119999999999996</c:v>
                </c:pt>
                <c:pt idx="768">
                  <c:v>0.60119999999999996</c:v>
                </c:pt>
                <c:pt idx="769">
                  <c:v>0.60119999999999996</c:v>
                </c:pt>
                <c:pt idx="770">
                  <c:v>0.60119999999999996</c:v>
                </c:pt>
                <c:pt idx="771">
                  <c:v>0.60119999999999996</c:v>
                </c:pt>
                <c:pt idx="772">
                  <c:v>0.60119999999999996</c:v>
                </c:pt>
                <c:pt idx="773">
                  <c:v>0.60119999999999996</c:v>
                </c:pt>
                <c:pt idx="774">
                  <c:v>0.60119999999999996</c:v>
                </c:pt>
                <c:pt idx="775">
                  <c:v>0.60119999999999996</c:v>
                </c:pt>
                <c:pt idx="776">
                  <c:v>0.60119999999999996</c:v>
                </c:pt>
                <c:pt idx="777">
                  <c:v>0.60119999999999996</c:v>
                </c:pt>
                <c:pt idx="778">
                  <c:v>0.60119999999999996</c:v>
                </c:pt>
                <c:pt idx="779">
                  <c:v>0.60119999999999996</c:v>
                </c:pt>
                <c:pt idx="780">
                  <c:v>0.60119999999999996</c:v>
                </c:pt>
                <c:pt idx="781">
                  <c:v>0.60119999999999996</c:v>
                </c:pt>
                <c:pt idx="782">
                  <c:v>0.60119999999999996</c:v>
                </c:pt>
                <c:pt idx="783">
                  <c:v>0.60119999999999996</c:v>
                </c:pt>
                <c:pt idx="784">
                  <c:v>0.60119999999999996</c:v>
                </c:pt>
                <c:pt idx="785">
                  <c:v>0.60119999999999996</c:v>
                </c:pt>
                <c:pt idx="786">
                  <c:v>0.60119999999999996</c:v>
                </c:pt>
                <c:pt idx="787">
                  <c:v>0.60119999999999996</c:v>
                </c:pt>
                <c:pt idx="788">
                  <c:v>0.60119999999999996</c:v>
                </c:pt>
                <c:pt idx="789">
                  <c:v>0.60119999999999996</c:v>
                </c:pt>
                <c:pt idx="790">
                  <c:v>0.60119999999999996</c:v>
                </c:pt>
                <c:pt idx="791">
                  <c:v>0.60119999999999996</c:v>
                </c:pt>
                <c:pt idx="792">
                  <c:v>0.60119999999999996</c:v>
                </c:pt>
                <c:pt idx="793">
                  <c:v>0.60119999999999996</c:v>
                </c:pt>
                <c:pt idx="794">
                  <c:v>0.60119999999999996</c:v>
                </c:pt>
                <c:pt idx="795">
                  <c:v>0.60119999999999996</c:v>
                </c:pt>
                <c:pt idx="796">
                  <c:v>0.60119999999999996</c:v>
                </c:pt>
                <c:pt idx="797">
                  <c:v>0.60119999999999996</c:v>
                </c:pt>
                <c:pt idx="798">
                  <c:v>0.60119999999999996</c:v>
                </c:pt>
                <c:pt idx="799">
                  <c:v>0.60119999999999996</c:v>
                </c:pt>
                <c:pt idx="800">
                  <c:v>0.60119999999999996</c:v>
                </c:pt>
                <c:pt idx="801">
                  <c:v>0.60119999999999996</c:v>
                </c:pt>
                <c:pt idx="802">
                  <c:v>0.60119999999999996</c:v>
                </c:pt>
                <c:pt idx="803">
                  <c:v>0.60119999999999996</c:v>
                </c:pt>
                <c:pt idx="804">
                  <c:v>0.60119999999999996</c:v>
                </c:pt>
                <c:pt idx="805">
                  <c:v>0.60119999999999996</c:v>
                </c:pt>
                <c:pt idx="806">
                  <c:v>0.60119999999999996</c:v>
                </c:pt>
                <c:pt idx="807">
                  <c:v>0.60119999999999996</c:v>
                </c:pt>
                <c:pt idx="808">
                  <c:v>0.60119999999999996</c:v>
                </c:pt>
                <c:pt idx="809">
                  <c:v>0.60119999999999996</c:v>
                </c:pt>
                <c:pt idx="810">
                  <c:v>0.60119999999999996</c:v>
                </c:pt>
                <c:pt idx="811">
                  <c:v>0.60119999999999996</c:v>
                </c:pt>
                <c:pt idx="812">
                  <c:v>0.60119999999999996</c:v>
                </c:pt>
                <c:pt idx="813">
                  <c:v>0.60119999999999996</c:v>
                </c:pt>
                <c:pt idx="814">
                  <c:v>0.60119999999999996</c:v>
                </c:pt>
                <c:pt idx="815">
                  <c:v>0.60119999999999996</c:v>
                </c:pt>
                <c:pt idx="816">
                  <c:v>0.60119999999999996</c:v>
                </c:pt>
                <c:pt idx="817">
                  <c:v>0.60119999999999996</c:v>
                </c:pt>
                <c:pt idx="818">
                  <c:v>0.60119999999999996</c:v>
                </c:pt>
                <c:pt idx="819">
                  <c:v>0.60119999999999996</c:v>
                </c:pt>
                <c:pt idx="820">
                  <c:v>0.60119999999999996</c:v>
                </c:pt>
                <c:pt idx="821">
                  <c:v>0.60119999999999996</c:v>
                </c:pt>
                <c:pt idx="822">
                  <c:v>0.60119999999999996</c:v>
                </c:pt>
                <c:pt idx="823">
                  <c:v>0.60119999999999996</c:v>
                </c:pt>
                <c:pt idx="824">
                  <c:v>0.60119999999999996</c:v>
                </c:pt>
                <c:pt idx="825">
                  <c:v>0.60119999999999996</c:v>
                </c:pt>
                <c:pt idx="826">
                  <c:v>0.60119999999999996</c:v>
                </c:pt>
                <c:pt idx="827">
                  <c:v>0.60119999999999996</c:v>
                </c:pt>
                <c:pt idx="828">
                  <c:v>0.60119999999999996</c:v>
                </c:pt>
                <c:pt idx="829">
                  <c:v>0.60119999999999996</c:v>
                </c:pt>
                <c:pt idx="830">
                  <c:v>0.60119999999999996</c:v>
                </c:pt>
                <c:pt idx="831">
                  <c:v>0.60119999999999996</c:v>
                </c:pt>
                <c:pt idx="832">
                  <c:v>0.60119999999999996</c:v>
                </c:pt>
                <c:pt idx="833">
                  <c:v>0.60119999999999996</c:v>
                </c:pt>
                <c:pt idx="834">
                  <c:v>0.60119999999999996</c:v>
                </c:pt>
                <c:pt idx="835">
                  <c:v>0.60119999999999996</c:v>
                </c:pt>
                <c:pt idx="836">
                  <c:v>0.60119999999999996</c:v>
                </c:pt>
                <c:pt idx="837">
                  <c:v>0.60119999999999996</c:v>
                </c:pt>
                <c:pt idx="838">
                  <c:v>0.60119999999999996</c:v>
                </c:pt>
                <c:pt idx="839">
                  <c:v>0.60119999999999996</c:v>
                </c:pt>
                <c:pt idx="840">
                  <c:v>0.60119999999999996</c:v>
                </c:pt>
                <c:pt idx="841">
                  <c:v>0.60119999999999996</c:v>
                </c:pt>
                <c:pt idx="842">
                  <c:v>0.60119999999999996</c:v>
                </c:pt>
                <c:pt idx="843">
                  <c:v>0.60119999999999996</c:v>
                </c:pt>
                <c:pt idx="844">
                  <c:v>0.60119999999999996</c:v>
                </c:pt>
                <c:pt idx="845">
                  <c:v>0.60119999999999996</c:v>
                </c:pt>
                <c:pt idx="846">
                  <c:v>0.60119999999999996</c:v>
                </c:pt>
                <c:pt idx="847">
                  <c:v>0.60119999999999996</c:v>
                </c:pt>
                <c:pt idx="848">
                  <c:v>0.60119999999999996</c:v>
                </c:pt>
                <c:pt idx="849">
                  <c:v>0.60119999999999996</c:v>
                </c:pt>
                <c:pt idx="850">
                  <c:v>0.60119999999999996</c:v>
                </c:pt>
                <c:pt idx="851">
                  <c:v>0.60119999999999996</c:v>
                </c:pt>
                <c:pt idx="852">
                  <c:v>0.60119999999999996</c:v>
                </c:pt>
                <c:pt idx="853">
                  <c:v>0.60119999999999996</c:v>
                </c:pt>
                <c:pt idx="854">
                  <c:v>0.60119999999999996</c:v>
                </c:pt>
                <c:pt idx="855">
                  <c:v>0.60119999999999996</c:v>
                </c:pt>
                <c:pt idx="856">
                  <c:v>0.60119999999999996</c:v>
                </c:pt>
                <c:pt idx="857">
                  <c:v>0.60119999999999996</c:v>
                </c:pt>
                <c:pt idx="858">
                  <c:v>0.60119999999999996</c:v>
                </c:pt>
                <c:pt idx="859">
                  <c:v>0.60119999999999996</c:v>
                </c:pt>
                <c:pt idx="860">
                  <c:v>0.60119999999999996</c:v>
                </c:pt>
                <c:pt idx="861">
                  <c:v>0.60119999999999996</c:v>
                </c:pt>
                <c:pt idx="862">
                  <c:v>0.60119999999999996</c:v>
                </c:pt>
                <c:pt idx="863">
                  <c:v>0.60119999999999996</c:v>
                </c:pt>
                <c:pt idx="864">
                  <c:v>0.60119999999999996</c:v>
                </c:pt>
                <c:pt idx="865">
                  <c:v>0.60119999999999996</c:v>
                </c:pt>
                <c:pt idx="866">
                  <c:v>0.60119999999999996</c:v>
                </c:pt>
                <c:pt idx="867">
                  <c:v>0.60119999999999996</c:v>
                </c:pt>
                <c:pt idx="868">
                  <c:v>0.60119999999999996</c:v>
                </c:pt>
                <c:pt idx="869">
                  <c:v>0.60119999999999996</c:v>
                </c:pt>
                <c:pt idx="870">
                  <c:v>0.60119999999999996</c:v>
                </c:pt>
                <c:pt idx="871">
                  <c:v>0.60119999999999996</c:v>
                </c:pt>
                <c:pt idx="872">
                  <c:v>0.60119999999999996</c:v>
                </c:pt>
                <c:pt idx="873">
                  <c:v>0.60119999999999996</c:v>
                </c:pt>
                <c:pt idx="874">
                  <c:v>0.60119999999999996</c:v>
                </c:pt>
                <c:pt idx="875">
                  <c:v>0.60119999999999996</c:v>
                </c:pt>
                <c:pt idx="876">
                  <c:v>0.60119999999999996</c:v>
                </c:pt>
                <c:pt idx="877">
                  <c:v>0.60119999999999996</c:v>
                </c:pt>
                <c:pt idx="878">
                  <c:v>0.60119999999999996</c:v>
                </c:pt>
                <c:pt idx="879">
                  <c:v>0.60119999999999996</c:v>
                </c:pt>
                <c:pt idx="880">
                  <c:v>0.60119999999999996</c:v>
                </c:pt>
                <c:pt idx="881">
                  <c:v>0.60119999999999996</c:v>
                </c:pt>
                <c:pt idx="882">
                  <c:v>0.60119999999999996</c:v>
                </c:pt>
                <c:pt idx="883">
                  <c:v>0.60119999999999996</c:v>
                </c:pt>
                <c:pt idx="884">
                  <c:v>0.60119999999999996</c:v>
                </c:pt>
                <c:pt idx="885">
                  <c:v>0.60119999999999996</c:v>
                </c:pt>
                <c:pt idx="886">
                  <c:v>0.60119999999999996</c:v>
                </c:pt>
                <c:pt idx="887">
                  <c:v>0.60119999999999996</c:v>
                </c:pt>
                <c:pt idx="888">
                  <c:v>0.60119999999999996</c:v>
                </c:pt>
                <c:pt idx="889">
                  <c:v>0.60119999999999996</c:v>
                </c:pt>
                <c:pt idx="890">
                  <c:v>0.60119999999999996</c:v>
                </c:pt>
                <c:pt idx="891">
                  <c:v>0.60119999999999996</c:v>
                </c:pt>
                <c:pt idx="892">
                  <c:v>0.60119999999999996</c:v>
                </c:pt>
                <c:pt idx="893">
                  <c:v>0.60119999999999996</c:v>
                </c:pt>
                <c:pt idx="894">
                  <c:v>0.60119999999999996</c:v>
                </c:pt>
                <c:pt idx="895">
                  <c:v>0.60119999999999996</c:v>
                </c:pt>
                <c:pt idx="896">
                  <c:v>0.60119999999999996</c:v>
                </c:pt>
                <c:pt idx="897">
                  <c:v>0.60119999999999996</c:v>
                </c:pt>
                <c:pt idx="898">
                  <c:v>0.60119999999999996</c:v>
                </c:pt>
                <c:pt idx="899">
                  <c:v>0.60119999999999996</c:v>
                </c:pt>
                <c:pt idx="900">
                  <c:v>0.60119999999999996</c:v>
                </c:pt>
                <c:pt idx="901">
                  <c:v>0.60119999999999996</c:v>
                </c:pt>
                <c:pt idx="902">
                  <c:v>0.60119999999999996</c:v>
                </c:pt>
                <c:pt idx="903">
                  <c:v>0.60119999999999996</c:v>
                </c:pt>
                <c:pt idx="904">
                  <c:v>0.60119999999999996</c:v>
                </c:pt>
                <c:pt idx="905">
                  <c:v>0.60119999999999996</c:v>
                </c:pt>
                <c:pt idx="906">
                  <c:v>0.60119999999999996</c:v>
                </c:pt>
                <c:pt idx="907">
                  <c:v>0.60119999999999996</c:v>
                </c:pt>
                <c:pt idx="908">
                  <c:v>0.60119999999999996</c:v>
                </c:pt>
                <c:pt idx="909">
                  <c:v>0.60119999999999996</c:v>
                </c:pt>
                <c:pt idx="910">
                  <c:v>0.60119999999999996</c:v>
                </c:pt>
                <c:pt idx="911">
                  <c:v>0.60119999999999996</c:v>
                </c:pt>
                <c:pt idx="912">
                  <c:v>0.60119999999999996</c:v>
                </c:pt>
                <c:pt idx="913">
                  <c:v>0.60119999999999996</c:v>
                </c:pt>
                <c:pt idx="914">
                  <c:v>0.60119999999999996</c:v>
                </c:pt>
                <c:pt idx="915">
                  <c:v>0.60119999999999996</c:v>
                </c:pt>
                <c:pt idx="916">
                  <c:v>0.60119999999999996</c:v>
                </c:pt>
                <c:pt idx="917">
                  <c:v>0.60119999999999996</c:v>
                </c:pt>
                <c:pt idx="918">
                  <c:v>0.60119999999999996</c:v>
                </c:pt>
                <c:pt idx="919">
                  <c:v>0.60119999999999996</c:v>
                </c:pt>
                <c:pt idx="920">
                  <c:v>0.60119999999999996</c:v>
                </c:pt>
                <c:pt idx="921">
                  <c:v>0.60119999999999996</c:v>
                </c:pt>
                <c:pt idx="922">
                  <c:v>0.60119999999999996</c:v>
                </c:pt>
                <c:pt idx="923">
                  <c:v>0.60119999999999996</c:v>
                </c:pt>
                <c:pt idx="924">
                  <c:v>0.60119999999999996</c:v>
                </c:pt>
                <c:pt idx="925">
                  <c:v>0.60119999999999996</c:v>
                </c:pt>
                <c:pt idx="926">
                  <c:v>0.60119999999999996</c:v>
                </c:pt>
                <c:pt idx="927">
                  <c:v>0.60119999999999996</c:v>
                </c:pt>
                <c:pt idx="928">
                  <c:v>0.60119999999999996</c:v>
                </c:pt>
                <c:pt idx="929">
                  <c:v>0.60119999999999996</c:v>
                </c:pt>
                <c:pt idx="930">
                  <c:v>0.60119999999999996</c:v>
                </c:pt>
                <c:pt idx="931">
                  <c:v>0.60119999999999996</c:v>
                </c:pt>
                <c:pt idx="932">
                  <c:v>0.60119999999999996</c:v>
                </c:pt>
                <c:pt idx="933">
                  <c:v>0.60119999999999996</c:v>
                </c:pt>
                <c:pt idx="934">
                  <c:v>0.60119999999999996</c:v>
                </c:pt>
                <c:pt idx="935">
                  <c:v>0.60119999999999996</c:v>
                </c:pt>
                <c:pt idx="936">
                  <c:v>0.60119999999999996</c:v>
                </c:pt>
                <c:pt idx="937">
                  <c:v>0.60119999999999996</c:v>
                </c:pt>
                <c:pt idx="938">
                  <c:v>0.60119999999999996</c:v>
                </c:pt>
                <c:pt idx="939">
                  <c:v>0.60119999999999996</c:v>
                </c:pt>
                <c:pt idx="940">
                  <c:v>0.60119999999999996</c:v>
                </c:pt>
                <c:pt idx="941">
                  <c:v>0.60119999999999996</c:v>
                </c:pt>
                <c:pt idx="942">
                  <c:v>0.60119999999999996</c:v>
                </c:pt>
                <c:pt idx="943">
                  <c:v>0.60119999999999996</c:v>
                </c:pt>
                <c:pt idx="944">
                  <c:v>0.60119999999999996</c:v>
                </c:pt>
                <c:pt idx="945">
                  <c:v>0.60119999999999996</c:v>
                </c:pt>
                <c:pt idx="946">
                  <c:v>0.60119999999999996</c:v>
                </c:pt>
                <c:pt idx="947">
                  <c:v>0.60119999999999996</c:v>
                </c:pt>
                <c:pt idx="948">
                  <c:v>0.60119999999999996</c:v>
                </c:pt>
                <c:pt idx="949">
                  <c:v>0.60119999999999996</c:v>
                </c:pt>
                <c:pt idx="950">
                  <c:v>0.60119999999999996</c:v>
                </c:pt>
                <c:pt idx="951">
                  <c:v>0.60119999999999996</c:v>
                </c:pt>
                <c:pt idx="952">
                  <c:v>0.60119999999999996</c:v>
                </c:pt>
                <c:pt idx="953">
                  <c:v>0.60119999999999996</c:v>
                </c:pt>
                <c:pt idx="954">
                  <c:v>0.60119999999999996</c:v>
                </c:pt>
                <c:pt idx="955">
                  <c:v>0.60119999999999996</c:v>
                </c:pt>
                <c:pt idx="956">
                  <c:v>0.60119999999999996</c:v>
                </c:pt>
                <c:pt idx="957">
                  <c:v>0.60119999999999996</c:v>
                </c:pt>
                <c:pt idx="958">
                  <c:v>0.60119999999999996</c:v>
                </c:pt>
                <c:pt idx="959">
                  <c:v>0.60119999999999996</c:v>
                </c:pt>
                <c:pt idx="960">
                  <c:v>0.59819999999999995</c:v>
                </c:pt>
                <c:pt idx="961">
                  <c:v>0.59819999999999995</c:v>
                </c:pt>
                <c:pt idx="962">
                  <c:v>0.59819999999999995</c:v>
                </c:pt>
                <c:pt idx="963">
                  <c:v>0.59819999999999995</c:v>
                </c:pt>
                <c:pt idx="964">
                  <c:v>0.59819999999999995</c:v>
                </c:pt>
                <c:pt idx="965">
                  <c:v>0.59819999999999995</c:v>
                </c:pt>
                <c:pt idx="966">
                  <c:v>0.59819999999999995</c:v>
                </c:pt>
                <c:pt idx="967">
                  <c:v>0.59819999999999995</c:v>
                </c:pt>
                <c:pt idx="968">
                  <c:v>0.59819999999999995</c:v>
                </c:pt>
                <c:pt idx="969">
                  <c:v>0.59819999999999995</c:v>
                </c:pt>
                <c:pt idx="970">
                  <c:v>0.59819999999999995</c:v>
                </c:pt>
                <c:pt idx="971">
                  <c:v>0.59819999999999995</c:v>
                </c:pt>
                <c:pt idx="972">
                  <c:v>0.59819999999999995</c:v>
                </c:pt>
                <c:pt idx="973">
                  <c:v>0.59819999999999995</c:v>
                </c:pt>
                <c:pt idx="974">
                  <c:v>0.59819999999999995</c:v>
                </c:pt>
                <c:pt idx="975">
                  <c:v>0.59819999999999995</c:v>
                </c:pt>
                <c:pt idx="976">
                  <c:v>0.59819999999999995</c:v>
                </c:pt>
                <c:pt idx="977">
                  <c:v>0.59819999999999995</c:v>
                </c:pt>
                <c:pt idx="978">
                  <c:v>0.59819999999999995</c:v>
                </c:pt>
                <c:pt idx="979">
                  <c:v>0.59819999999999995</c:v>
                </c:pt>
                <c:pt idx="980">
                  <c:v>0.59819999999999995</c:v>
                </c:pt>
                <c:pt idx="981">
                  <c:v>0.59819999999999995</c:v>
                </c:pt>
                <c:pt idx="982">
                  <c:v>0.59819999999999995</c:v>
                </c:pt>
                <c:pt idx="983">
                  <c:v>0.59819999999999995</c:v>
                </c:pt>
                <c:pt idx="984">
                  <c:v>0.59819999999999995</c:v>
                </c:pt>
                <c:pt idx="985">
                  <c:v>0.59819999999999995</c:v>
                </c:pt>
                <c:pt idx="986">
                  <c:v>0.59819999999999995</c:v>
                </c:pt>
                <c:pt idx="987">
                  <c:v>0.59819999999999995</c:v>
                </c:pt>
                <c:pt idx="988">
                  <c:v>0.59819999999999995</c:v>
                </c:pt>
                <c:pt idx="989">
                  <c:v>0.59819999999999995</c:v>
                </c:pt>
                <c:pt idx="990">
                  <c:v>0.6</c:v>
                </c:pt>
                <c:pt idx="991">
                  <c:v>0.6</c:v>
                </c:pt>
                <c:pt idx="992">
                  <c:v>0.6</c:v>
                </c:pt>
                <c:pt idx="993">
                  <c:v>0.6</c:v>
                </c:pt>
                <c:pt idx="994">
                  <c:v>0.6</c:v>
                </c:pt>
                <c:pt idx="995">
                  <c:v>0.6</c:v>
                </c:pt>
                <c:pt idx="996">
                  <c:v>0.6</c:v>
                </c:pt>
                <c:pt idx="997">
                  <c:v>0.6</c:v>
                </c:pt>
                <c:pt idx="998">
                  <c:v>0.6</c:v>
                </c:pt>
                <c:pt idx="999">
                  <c:v>0.6</c:v>
                </c:pt>
                <c:pt idx="1000">
                  <c:v>0.6</c:v>
                </c:pt>
                <c:pt idx="1001">
                  <c:v>0.6</c:v>
                </c:pt>
                <c:pt idx="1002">
                  <c:v>0.6</c:v>
                </c:pt>
                <c:pt idx="1003">
                  <c:v>0.6</c:v>
                </c:pt>
                <c:pt idx="1004">
                  <c:v>0.6</c:v>
                </c:pt>
                <c:pt idx="1005">
                  <c:v>0.6</c:v>
                </c:pt>
                <c:pt idx="1006">
                  <c:v>0.6</c:v>
                </c:pt>
                <c:pt idx="1007">
                  <c:v>0.6</c:v>
                </c:pt>
                <c:pt idx="1008">
                  <c:v>0.6</c:v>
                </c:pt>
                <c:pt idx="1009">
                  <c:v>0.6</c:v>
                </c:pt>
                <c:pt idx="1010">
                  <c:v>0.6</c:v>
                </c:pt>
                <c:pt idx="1011">
                  <c:v>0.6</c:v>
                </c:pt>
                <c:pt idx="1012">
                  <c:v>0.6</c:v>
                </c:pt>
                <c:pt idx="1013">
                  <c:v>0.6</c:v>
                </c:pt>
                <c:pt idx="1014">
                  <c:v>0.6</c:v>
                </c:pt>
                <c:pt idx="1015">
                  <c:v>0.6</c:v>
                </c:pt>
                <c:pt idx="1016">
                  <c:v>0.6</c:v>
                </c:pt>
                <c:pt idx="1017">
                  <c:v>0.6</c:v>
                </c:pt>
                <c:pt idx="1018">
                  <c:v>0.6</c:v>
                </c:pt>
                <c:pt idx="1019">
                  <c:v>0.6</c:v>
                </c:pt>
                <c:pt idx="1020">
                  <c:v>0.6018</c:v>
                </c:pt>
                <c:pt idx="1021">
                  <c:v>0.6018</c:v>
                </c:pt>
                <c:pt idx="1022">
                  <c:v>0.6018</c:v>
                </c:pt>
                <c:pt idx="1023">
                  <c:v>0.6018</c:v>
                </c:pt>
                <c:pt idx="1024">
                  <c:v>0.6018</c:v>
                </c:pt>
                <c:pt idx="1025">
                  <c:v>0.6018</c:v>
                </c:pt>
                <c:pt idx="1026">
                  <c:v>0.6018</c:v>
                </c:pt>
                <c:pt idx="1027">
                  <c:v>0.6018</c:v>
                </c:pt>
                <c:pt idx="1028">
                  <c:v>0.6018</c:v>
                </c:pt>
                <c:pt idx="1029">
                  <c:v>0.6018</c:v>
                </c:pt>
                <c:pt idx="1030">
                  <c:v>0.6018</c:v>
                </c:pt>
                <c:pt idx="1031">
                  <c:v>0.6018</c:v>
                </c:pt>
                <c:pt idx="1032">
                  <c:v>0.6018</c:v>
                </c:pt>
                <c:pt idx="1033">
                  <c:v>0.6018</c:v>
                </c:pt>
                <c:pt idx="1034">
                  <c:v>0.6018</c:v>
                </c:pt>
                <c:pt idx="1035">
                  <c:v>0.6018</c:v>
                </c:pt>
                <c:pt idx="1036">
                  <c:v>0.6018</c:v>
                </c:pt>
                <c:pt idx="1037">
                  <c:v>0.6018</c:v>
                </c:pt>
                <c:pt idx="1038">
                  <c:v>0.6018</c:v>
                </c:pt>
                <c:pt idx="1039">
                  <c:v>0.6018</c:v>
                </c:pt>
                <c:pt idx="1040">
                  <c:v>0.6018</c:v>
                </c:pt>
                <c:pt idx="1041">
                  <c:v>0.6018</c:v>
                </c:pt>
                <c:pt idx="1042">
                  <c:v>0.6018</c:v>
                </c:pt>
                <c:pt idx="1043">
                  <c:v>0.6018</c:v>
                </c:pt>
                <c:pt idx="1044">
                  <c:v>0.6018</c:v>
                </c:pt>
                <c:pt idx="1045">
                  <c:v>0.6018</c:v>
                </c:pt>
                <c:pt idx="1046">
                  <c:v>0.6018</c:v>
                </c:pt>
                <c:pt idx="1047">
                  <c:v>0.6018</c:v>
                </c:pt>
                <c:pt idx="1048">
                  <c:v>0.6018</c:v>
                </c:pt>
                <c:pt idx="1049">
                  <c:v>0.6018</c:v>
                </c:pt>
                <c:pt idx="1050">
                  <c:v>0.60360000000000003</c:v>
                </c:pt>
                <c:pt idx="1051">
                  <c:v>0.60360000000000003</c:v>
                </c:pt>
                <c:pt idx="1052">
                  <c:v>0.60360000000000003</c:v>
                </c:pt>
                <c:pt idx="1053">
                  <c:v>0.60360000000000003</c:v>
                </c:pt>
                <c:pt idx="1054">
                  <c:v>0.60360000000000003</c:v>
                </c:pt>
                <c:pt idx="1055">
                  <c:v>0.60360000000000003</c:v>
                </c:pt>
                <c:pt idx="1056">
                  <c:v>0.60360000000000003</c:v>
                </c:pt>
                <c:pt idx="1057">
                  <c:v>0.60360000000000003</c:v>
                </c:pt>
                <c:pt idx="1058">
                  <c:v>0.60360000000000003</c:v>
                </c:pt>
                <c:pt idx="1059">
                  <c:v>0.60360000000000003</c:v>
                </c:pt>
                <c:pt idx="1060">
                  <c:v>0.60360000000000003</c:v>
                </c:pt>
                <c:pt idx="1061">
                  <c:v>0.60360000000000003</c:v>
                </c:pt>
                <c:pt idx="1062">
                  <c:v>0.60360000000000003</c:v>
                </c:pt>
                <c:pt idx="1063">
                  <c:v>0.60360000000000003</c:v>
                </c:pt>
                <c:pt idx="1064">
                  <c:v>0.60360000000000003</c:v>
                </c:pt>
                <c:pt idx="1065">
                  <c:v>0.60360000000000003</c:v>
                </c:pt>
                <c:pt idx="1066">
                  <c:v>0.60360000000000003</c:v>
                </c:pt>
                <c:pt idx="1067">
                  <c:v>0.60360000000000003</c:v>
                </c:pt>
                <c:pt idx="1068">
                  <c:v>0.60360000000000003</c:v>
                </c:pt>
                <c:pt idx="1069">
                  <c:v>0.60360000000000003</c:v>
                </c:pt>
                <c:pt idx="1070">
                  <c:v>0.60360000000000003</c:v>
                </c:pt>
                <c:pt idx="1071">
                  <c:v>0.60360000000000003</c:v>
                </c:pt>
                <c:pt idx="1072">
                  <c:v>0.60360000000000003</c:v>
                </c:pt>
                <c:pt idx="1073">
                  <c:v>0.60360000000000003</c:v>
                </c:pt>
                <c:pt idx="1074">
                  <c:v>0.60360000000000003</c:v>
                </c:pt>
                <c:pt idx="1075">
                  <c:v>0.60360000000000003</c:v>
                </c:pt>
                <c:pt idx="1076">
                  <c:v>0.60360000000000003</c:v>
                </c:pt>
                <c:pt idx="1077">
                  <c:v>0.60360000000000003</c:v>
                </c:pt>
                <c:pt idx="1078">
                  <c:v>0.60360000000000003</c:v>
                </c:pt>
                <c:pt idx="1079">
                  <c:v>0.60360000000000003</c:v>
                </c:pt>
                <c:pt idx="1080">
                  <c:v>0.60540000000000005</c:v>
                </c:pt>
                <c:pt idx="1081">
                  <c:v>0.60540000000000005</c:v>
                </c:pt>
                <c:pt idx="1082">
                  <c:v>0.60540000000000005</c:v>
                </c:pt>
                <c:pt idx="1083">
                  <c:v>0.60540000000000005</c:v>
                </c:pt>
                <c:pt idx="1084">
                  <c:v>0.60540000000000005</c:v>
                </c:pt>
                <c:pt idx="1085">
                  <c:v>0.60540000000000005</c:v>
                </c:pt>
                <c:pt idx="1086">
                  <c:v>0.60540000000000005</c:v>
                </c:pt>
                <c:pt idx="1087">
                  <c:v>0.60540000000000005</c:v>
                </c:pt>
                <c:pt idx="1088">
                  <c:v>0.60540000000000005</c:v>
                </c:pt>
                <c:pt idx="1089">
                  <c:v>0.60540000000000005</c:v>
                </c:pt>
                <c:pt idx="1090">
                  <c:v>0.60540000000000005</c:v>
                </c:pt>
                <c:pt idx="1091">
                  <c:v>0.60540000000000005</c:v>
                </c:pt>
                <c:pt idx="1092">
                  <c:v>0.60540000000000005</c:v>
                </c:pt>
                <c:pt idx="1093">
                  <c:v>0.60540000000000005</c:v>
                </c:pt>
                <c:pt idx="1094">
                  <c:v>0.60540000000000005</c:v>
                </c:pt>
                <c:pt idx="1095">
                  <c:v>0.60540000000000005</c:v>
                </c:pt>
                <c:pt idx="1096">
                  <c:v>0.60540000000000005</c:v>
                </c:pt>
                <c:pt idx="1097">
                  <c:v>0.60540000000000005</c:v>
                </c:pt>
                <c:pt idx="1098">
                  <c:v>0.60540000000000005</c:v>
                </c:pt>
                <c:pt idx="1099">
                  <c:v>0.60540000000000005</c:v>
                </c:pt>
                <c:pt idx="1100">
                  <c:v>0.60540000000000005</c:v>
                </c:pt>
                <c:pt idx="1101">
                  <c:v>0.60540000000000005</c:v>
                </c:pt>
                <c:pt idx="1102">
                  <c:v>0.60540000000000005</c:v>
                </c:pt>
                <c:pt idx="1103">
                  <c:v>0.60540000000000005</c:v>
                </c:pt>
                <c:pt idx="1104">
                  <c:v>0.60540000000000005</c:v>
                </c:pt>
                <c:pt idx="1105">
                  <c:v>0.60540000000000005</c:v>
                </c:pt>
                <c:pt idx="1106">
                  <c:v>0.60540000000000005</c:v>
                </c:pt>
                <c:pt idx="1107">
                  <c:v>0.60540000000000005</c:v>
                </c:pt>
                <c:pt idx="1108">
                  <c:v>0.60540000000000005</c:v>
                </c:pt>
                <c:pt idx="1109">
                  <c:v>0.60540000000000005</c:v>
                </c:pt>
                <c:pt idx="1110">
                  <c:v>0.60719999999999996</c:v>
                </c:pt>
                <c:pt idx="1111">
                  <c:v>0.60719999999999996</c:v>
                </c:pt>
                <c:pt idx="1112">
                  <c:v>0.60719999999999996</c:v>
                </c:pt>
                <c:pt idx="1113">
                  <c:v>0.60719999999999996</c:v>
                </c:pt>
                <c:pt idx="1114">
                  <c:v>0.60719999999999996</c:v>
                </c:pt>
                <c:pt idx="1115">
                  <c:v>0.60719999999999996</c:v>
                </c:pt>
                <c:pt idx="1116">
                  <c:v>0.60719999999999996</c:v>
                </c:pt>
                <c:pt idx="1117">
                  <c:v>0.60719999999999996</c:v>
                </c:pt>
                <c:pt idx="1118">
                  <c:v>0.60719999999999996</c:v>
                </c:pt>
                <c:pt idx="1119">
                  <c:v>0.60719999999999996</c:v>
                </c:pt>
                <c:pt idx="1120">
                  <c:v>0.60719999999999996</c:v>
                </c:pt>
                <c:pt idx="1121">
                  <c:v>0.60719999999999996</c:v>
                </c:pt>
                <c:pt idx="1122">
                  <c:v>0.60719999999999996</c:v>
                </c:pt>
                <c:pt idx="1123">
                  <c:v>0.60719999999999996</c:v>
                </c:pt>
                <c:pt idx="1124">
                  <c:v>0.60719999999999996</c:v>
                </c:pt>
                <c:pt idx="1125">
                  <c:v>0.60719999999999996</c:v>
                </c:pt>
                <c:pt idx="1126">
                  <c:v>0.60719999999999996</c:v>
                </c:pt>
                <c:pt idx="1127">
                  <c:v>0.60719999999999996</c:v>
                </c:pt>
                <c:pt idx="1128">
                  <c:v>0.60719999999999996</c:v>
                </c:pt>
                <c:pt idx="1129">
                  <c:v>0.60719999999999996</c:v>
                </c:pt>
                <c:pt idx="1130">
                  <c:v>0.60719999999999996</c:v>
                </c:pt>
                <c:pt idx="1131">
                  <c:v>0.60719999999999996</c:v>
                </c:pt>
                <c:pt idx="1132">
                  <c:v>0.60719999999999996</c:v>
                </c:pt>
                <c:pt idx="1133">
                  <c:v>0.60719999999999996</c:v>
                </c:pt>
                <c:pt idx="1134">
                  <c:v>0.60719999999999996</c:v>
                </c:pt>
                <c:pt idx="1135">
                  <c:v>0.60719999999999996</c:v>
                </c:pt>
                <c:pt idx="1136">
                  <c:v>0.60719999999999996</c:v>
                </c:pt>
                <c:pt idx="1137">
                  <c:v>0.60719999999999996</c:v>
                </c:pt>
                <c:pt idx="1138">
                  <c:v>0.60719999999999996</c:v>
                </c:pt>
                <c:pt idx="1139">
                  <c:v>0.60719999999999996</c:v>
                </c:pt>
                <c:pt idx="1140">
                  <c:v>0.60899999999999999</c:v>
                </c:pt>
                <c:pt idx="1141">
                  <c:v>0.60899999999999999</c:v>
                </c:pt>
                <c:pt idx="1142">
                  <c:v>0.60899999999999999</c:v>
                </c:pt>
                <c:pt idx="1143">
                  <c:v>0.60899999999999999</c:v>
                </c:pt>
                <c:pt idx="1144">
                  <c:v>0.60899999999999999</c:v>
                </c:pt>
                <c:pt idx="1145">
                  <c:v>0.60899999999999999</c:v>
                </c:pt>
                <c:pt idx="1146">
                  <c:v>0.60899999999999999</c:v>
                </c:pt>
                <c:pt idx="1147">
                  <c:v>0.60899999999999999</c:v>
                </c:pt>
                <c:pt idx="1148">
                  <c:v>0.60899999999999999</c:v>
                </c:pt>
                <c:pt idx="1149">
                  <c:v>0.60899999999999999</c:v>
                </c:pt>
                <c:pt idx="1150">
                  <c:v>0.60899999999999999</c:v>
                </c:pt>
                <c:pt idx="1151">
                  <c:v>0.60899999999999999</c:v>
                </c:pt>
                <c:pt idx="1152">
                  <c:v>0.60899999999999999</c:v>
                </c:pt>
                <c:pt idx="1153">
                  <c:v>0.60899999999999999</c:v>
                </c:pt>
                <c:pt idx="1154">
                  <c:v>0.60899999999999999</c:v>
                </c:pt>
                <c:pt idx="1155">
                  <c:v>0.60899999999999999</c:v>
                </c:pt>
                <c:pt idx="1156">
                  <c:v>0.60899999999999999</c:v>
                </c:pt>
                <c:pt idx="1157">
                  <c:v>0.60899999999999999</c:v>
                </c:pt>
                <c:pt idx="1158">
                  <c:v>0.60899999999999999</c:v>
                </c:pt>
                <c:pt idx="1159">
                  <c:v>0.60899999999999999</c:v>
                </c:pt>
                <c:pt idx="1160">
                  <c:v>0.60899999999999999</c:v>
                </c:pt>
                <c:pt idx="1161">
                  <c:v>0.60899999999999999</c:v>
                </c:pt>
                <c:pt idx="1162">
                  <c:v>0.60899999999999999</c:v>
                </c:pt>
                <c:pt idx="1163">
                  <c:v>0.60899999999999999</c:v>
                </c:pt>
                <c:pt idx="1164">
                  <c:v>0.60899999999999999</c:v>
                </c:pt>
                <c:pt idx="1165">
                  <c:v>0.60899999999999999</c:v>
                </c:pt>
                <c:pt idx="1166">
                  <c:v>0.60899999999999999</c:v>
                </c:pt>
                <c:pt idx="1167">
                  <c:v>0.60899999999999999</c:v>
                </c:pt>
                <c:pt idx="1168">
                  <c:v>0.60899999999999999</c:v>
                </c:pt>
                <c:pt idx="1169">
                  <c:v>0.60899999999999999</c:v>
                </c:pt>
                <c:pt idx="1170">
                  <c:v>0.60899999999999999</c:v>
                </c:pt>
                <c:pt idx="1171">
                  <c:v>0.60899999999999999</c:v>
                </c:pt>
                <c:pt idx="1172">
                  <c:v>0.60899999999999999</c:v>
                </c:pt>
                <c:pt idx="1173">
                  <c:v>0.60899999999999999</c:v>
                </c:pt>
                <c:pt idx="1174">
                  <c:v>0.60899999999999999</c:v>
                </c:pt>
                <c:pt idx="1175">
                  <c:v>0.60899999999999999</c:v>
                </c:pt>
                <c:pt idx="1176">
                  <c:v>0.60899999999999999</c:v>
                </c:pt>
                <c:pt idx="1177">
                  <c:v>0.60899999999999999</c:v>
                </c:pt>
                <c:pt idx="1178">
                  <c:v>0.60899999999999999</c:v>
                </c:pt>
                <c:pt idx="1179">
                  <c:v>0.60899999999999999</c:v>
                </c:pt>
                <c:pt idx="1180">
                  <c:v>0.60899999999999999</c:v>
                </c:pt>
                <c:pt idx="1181">
                  <c:v>0.60899999999999999</c:v>
                </c:pt>
                <c:pt idx="1182">
                  <c:v>0.60899999999999999</c:v>
                </c:pt>
                <c:pt idx="1183">
                  <c:v>0.60899999999999999</c:v>
                </c:pt>
                <c:pt idx="1184">
                  <c:v>0.60899999999999999</c:v>
                </c:pt>
                <c:pt idx="1185">
                  <c:v>0.60899999999999999</c:v>
                </c:pt>
                <c:pt idx="1186">
                  <c:v>0.60899999999999999</c:v>
                </c:pt>
                <c:pt idx="1187">
                  <c:v>0.60899999999999999</c:v>
                </c:pt>
                <c:pt idx="1188">
                  <c:v>0.60899999999999999</c:v>
                </c:pt>
                <c:pt idx="1189">
                  <c:v>0.60899999999999999</c:v>
                </c:pt>
                <c:pt idx="1190">
                  <c:v>0.60899999999999999</c:v>
                </c:pt>
                <c:pt idx="1191">
                  <c:v>0.60899999999999999</c:v>
                </c:pt>
                <c:pt idx="1192">
                  <c:v>0.60899999999999999</c:v>
                </c:pt>
                <c:pt idx="1193">
                  <c:v>0.60899999999999999</c:v>
                </c:pt>
                <c:pt idx="1194">
                  <c:v>0.60899999999999999</c:v>
                </c:pt>
                <c:pt idx="1195">
                  <c:v>0.60899999999999999</c:v>
                </c:pt>
                <c:pt idx="1196">
                  <c:v>0.60899999999999999</c:v>
                </c:pt>
                <c:pt idx="1197">
                  <c:v>0.60899999999999999</c:v>
                </c:pt>
                <c:pt idx="1198">
                  <c:v>0.60899999999999999</c:v>
                </c:pt>
                <c:pt idx="1199">
                  <c:v>0.60899999999999999</c:v>
                </c:pt>
                <c:pt idx="1200">
                  <c:v>0.60899999999999999</c:v>
                </c:pt>
                <c:pt idx="1201">
                  <c:v>0.60899999999999999</c:v>
                </c:pt>
                <c:pt idx="1202">
                  <c:v>0.60899999999999999</c:v>
                </c:pt>
                <c:pt idx="1203">
                  <c:v>0.60899999999999999</c:v>
                </c:pt>
                <c:pt idx="1204">
                  <c:v>0.60899999999999999</c:v>
                </c:pt>
                <c:pt idx="1205">
                  <c:v>0.60899999999999999</c:v>
                </c:pt>
                <c:pt idx="1206">
                  <c:v>0.60899999999999999</c:v>
                </c:pt>
                <c:pt idx="1207">
                  <c:v>0.60899999999999999</c:v>
                </c:pt>
                <c:pt idx="1208">
                  <c:v>0.60899999999999999</c:v>
                </c:pt>
                <c:pt idx="1209">
                  <c:v>0.60899999999999999</c:v>
                </c:pt>
                <c:pt idx="1210">
                  <c:v>0.60899999999999999</c:v>
                </c:pt>
                <c:pt idx="1211">
                  <c:v>0.60899999999999999</c:v>
                </c:pt>
                <c:pt idx="1212">
                  <c:v>0.60899999999999999</c:v>
                </c:pt>
                <c:pt idx="1213">
                  <c:v>0.60899999999999999</c:v>
                </c:pt>
                <c:pt idx="1214">
                  <c:v>0.60899999999999999</c:v>
                </c:pt>
                <c:pt idx="1215">
                  <c:v>0.60899999999999999</c:v>
                </c:pt>
                <c:pt idx="1216">
                  <c:v>0.60899999999999999</c:v>
                </c:pt>
                <c:pt idx="1217">
                  <c:v>0.60899999999999999</c:v>
                </c:pt>
                <c:pt idx="1218">
                  <c:v>0.60899999999999999</c:v>
                </c:pt>
                <c:pt idx="1219">
                  <c:v>0.60899999999999999</c:v>
                </c:pt>
                <c:pt idx="1220">
                  <c:v>0.60899999999999999</c:v>
                </c:pt>
                <c:pt idx="1221">
                  <c:v>0.60899999999999999</c:v>
                </c:pt>
                <c:pt idx="1222">
                  <c:v>0.60899999999999999</c:v>
                </c:pt>
                <c:pt idx="1223">
                  <c:v>0.60899999999999999</c:v>
                </c:pt>
                <c:pt idx="1224">
                  <c:v>0.60899999999999999</c:v>
                </c:pt>
                <c:pt idx="1225">
                  <c:v>0.60899999999999999</c:v>
                </c:pt>
                <c:pt idx="1226">
                  <c:v>0.60899999999999999</c:v>
                </c:pt>
                <c:pt idx="1227">
                  <c:v>0.60899999999999999</c:v>
                </c:pt>
                <c:pt idx="1228">
                  <c:v>0.60899999999999999</c:v>
                </c:pt>
                <c:pt idx="1229">
                  <c:v>0.60899999999999999</c:v>
                </c:pt>
                <c:pt idx="1230">
                  <c:v>0.60899999999999999</c:v>
                </c:pt>
                <c:pt idx="1231">
                  <c:v>0.60899999999999999</c:v>
                </c:pt>
                <c:pt idx="1232">
                  <c:v>0.60899999999999999</c:v>
                </c:pt>
                <c:pt idx="1233">
                  <c:v>0.60899999999999999</c:v>
                </c:pt>
                <c:pt idx="1234">
                  <c:v>0.60899999999999999</c:v>
                </c:pt>
                <c:pt idx="1235">
                  <c:v>0.60899999999999999</c:v>
                </c:pt>
                <c:pt idx="1236">
                  <c:v>0.60899999999999999</c:v>
                </c:pt>
                <c:pt idx="1237">
                  <c:v>0.60899999999999999</c:v>
                </c:pt>
                <c:pt idx="1238">
                  <c:v>0.60899999999999999</c:v>
                </c:pt>
                <c:pt idx="1239">
                  <c:v>0.60899999999999999</c:v>
                </c:pt>
                <c:pt idx="1240">
                  <c:v>0.60899999999999999</c:v>
                </c:pt>
                <c:pt idx="1241">
                  <c:v>0.60899999999999999</c:v>
                </c:pt>
                <c:pt idx="1242">
                  <c:v>0.60899999999999999</c:v>
                </c:pt>
                <c:pt idx="1243">
                  <c:v>0.60899999999999999</c:v>
                </c:pt>
                <c:pt idx="1244">
                  <c:v>0.60899999999999999</c:v>
                </c:pt>
                <c:pt idx="1245">
                  <c:v>0.60899999999999999</c:v>
                </c:pt>
                <c:pt idx="1246">
                  <c:v>0.60899999999999999</c:v>
                </c:pt>
                <c:pt idx="1247">
                  <c:v>0.60899999999999999</c:v>
                </c:pt>
                <c:pt idx="1248">
                  <c:v>0.60899999999999999</c:v>
                </c:pt>
                <c:pt idx="1249">
                  <c:v>0.60899999999999999</c:v>
                </c:pt>
                <c:pt idx="1250">
                  <c:v>0.60899999999999999</c:v>
                </c:pt>
                <c:pt idx="1251">
                  <c:v>0.60899999999999999</c:v>
                </c:pt>
                <c:pt idx="1252">
                  <c:v>0.60899999999999999</c:v>
                </c:pt>
                <c:pt idx="1253">
                  <c:v>0.60899999999999999</c:v>
                </c:pt>
                <c:pt idx="1254">
                  <c:v>0.60899999999999999</c:v>
                </c:pt>
                <c:pt idx="1255">
                  <c:v>0.60899999999999999</c:v>
                </c:pt>
                <c:pt idx="1256">
                  <c:v>0.60899999999999999</c:v>
                </c:pt>
                <c:pt idx="1257">
                  <c:v>0.60899999999999999</c:v>
                </c:pt>
                <c:pt idx="1258">
                  <c:v>0.60899999999999999</c:v>
                </c:pt>
                <c:pt idx="1259">
                  <c:v>0.60899999999999999</c:v>
                </c:pt>
                <c:pt idx="1260">
                  <c:v>0.60899999999999999</c:v>
                </c:pt>
                <c:pt idx="1261">
                  <c:v>0.60899999999999999</c:v>
                </c:pt>
                <c:pt idx="1262">
                  <c:v>0.60899999999999999</c:v>
                </c:pt>
                <c:pt idx="1263">
                  <c:v>0.60899999999999999</c:v>
                </c:pt>
                <c:pt idx="1264">
                  <c:v>0.60899999999999999</c:v>
                </c:pt>
                <c:pt idx="1265">
                  <c:v>0.60899999999999999</c:v>
                </c:pt>
                <c:pt idx="1266">
                  <c:v>0.60899999999999999</c:v>
                </c:pt>
                <c:pt idx="1267">
                  <c:v>0.60899999999999999</c:v>
                </c:pt>
                <c:pt idx="1268">
                  <c:v>0.60899999999999999</c:v>
                </c:pt>
                <c:pt idx="1269">
                  <c:v>0.60899999999999999</c:v>
                </c:pt>
                <c:pt idx="1270">
                  <c:v>0.60899999999999999</c:v>
                </c:pt>
                <c:pt idx="1271">
                  <c:v>0.60899999999999999</c:v>
                </c:pt>
                <c:pt idx="1272">
                  <c:v>0.60899999999999999</c:v>
                </c:pt>
                <c:pt idx="1273">
                  <c:v>0.60899999999999999</c:v>
                </c:pt>
                <c:pt idx="1274">
                  <c:v>0.60899999999999999</c:v>
                </c:pt>
                <c:pt idx="1275">
                  <c:v>0.60899999999999999</c:v>
                </c:pt>
                <c:pt idx="1276">
                  <c:v>0.60899999999999999</c:v>
                </c:pt>
                <c:pt idx="1277">
                  <c:v>0.60899999999999999</c:v>
                </c:pt>
                <c:pt idx="1278">
                  <c:v>0.60899999999999999</c:v>
                </c:pt>
                <c:pt idx="1279">
                  <c:v>0.60899999999999999</c:v>
                </c:pt>
                <c:pt idx="1280">
                  <c:v>0.60899999999999999</c:v>
                </c:pt>
                <c:pt idx="1281">
                  <c:v>0.60899999999999999</c:v>
                </c:pt>
                <c:pt idx="1282">
                  <c:v>0.60899999999999999</c:v>
                </c:pt>
                <c:pt idx="1283">
                  <c:v>0.60899999999999999</c:v>
                </c:pt>
                <c:pt idx="1284">
                  <c:v>0.60899999999999999</c:v>
                </c:pt>
                <c:pt idx="1285">
                  <c:v>0.60899999999999999</c:v>
                </c:pt>
                <c:pt idx="1286">
                  <c:v>0.60899999999999999</c:v>
                </c:pt>
                <c:pt idx="1287">
                  <c:v>0.60899999999999999</c:v>
                </c:pt>
                <c:pt idx="1288">
                  <c:v>0.60899999999999999</c:v>
                </c:pt>
                <c:pt idx="1289">
                  <c:v>0.60899999999999999</c:v>
                </c:pt>
                <c:pt idx="1290">
                  <c:v>0.60899999999999999</c:v>
                </c:pt>
                <c:pt idx="1291">
                  <c:v>0.60899999999999999</c:v>
                </c:pt>
                <c:pt idx="1292">
                  <c:v>0.60899999999999999</c:v>
                </c:pt>
                <c:pt idx="1293">
                  <c:v>0.60899999999999999</c:v>
                </c:pt>
                <c:pt idx="1294">
                  <c:v>0.60899999999999999</c:v>
                </c:pt>
                <c:pt idx="1295">
                  <c:v>0.60899999999999999</c:v>
                </c:pt>
                <c:pt idx="1296">
                  <c:v>0.60899999999999999</c:v>
                </c:pt>
                <c:pt idx="1297">
                  <c:v>0.60899999999999999</c:v>
                </c:pt>
                <c:pt idx="1298">
                  <c:v>0.60899999999999999</c:v>
                </c:pt>
                <c:pt idx="1299">
                  <c:v>0.60899999999999999</c:v>
                </c:pt>
                <c:pt idx="1300">
                  <c:v>0.60899999999999999</c:v>
                </c:pt>
                <c:pt idx="1301">
                  <c:v>0.60899999999999999</c:v>
                </c:pt>
                <c:pt idx="1302">
                  <c:v>0.60899999999999999</c:v>
                </c:pt>
                <c:pt idx="1303">
                  <c:v>0.60899999999999999</c:v>
                </c:pt>
                <c:pt idx="1304">
                  <c:v>0.60899999999999999</c:v>
                </c:pt>
                <c:pt idx="1305">
                  <c:v>0.60899999999999999</c:v>
                </c:pt>
                <c:pt idx="1306">
                  <c:v>0.60899999999999999</c:v>
                </c:pt>
                <c:pt idx="1307">
                  <c:v>0.60899999999999999</c:v>
                </c:pt>
                <c:pt idx="1308">
                  <c:v>0.60899999999999999</c:v>
                </c:pt>
                <c:pt idx="1309">
                  <c:v>0.60899999999999999</c:v>
                </c:pt>
                <c:pt idx="1310">
                  <c:v>0.60899999999999999</c:v>
                </c:pt>
                <c:pt idx="1311">
                  <c:v>0.60899999999999999</c:v>
                </c:pt>
                <c:pt idx="1312">
                  <c:v>0.60899999999999999</c:v>
                </c:pt>
                <c:pt idx="1313">
                  <c:v>0.60899999999999999</c:v>
                </c:pt>
                <c:pt idx="1314">
                  <c:v>0.60899999999999999</c:v>
                </c:pt>
                <c:pt idx="1315">
                  <c:v>0.60899999999999999</c:v>
                </c:pt>
                <c:pt idx="1316">
                  <c:v>0.60899999999999999</c:v>
                </c:pt>
                <c:pt idx="1317">
                  <c:v>0.60899999999999999</c:v>
                </c:pt>
                <c:pt idx="1318">
                  <c:v>0.60899999999999999</c:v>
                </c:pt>
                <c:pt idx="1319">
                  <c:v>0.60899999999999999</c:v>
                </c:pt>
                <c:pt idx="1320">
                  <c:v>0.60899999999999999</c:v>
                </c:pt>
                <c:pt idx="1321">
                  <c:v>0.60899999999999999</c:v>
                </c:pt>
                <c:pt idx="1322">
                  <c:v>0.60899999999999999</c:v>
                </c:pt>
                <c:pt idx="1323">
                  <c:v>0.60899999999999999</c:v>
                </c:pt>
                <c:pt idx="1324">
                  <c:v>0.60899999999999999</c:v>
                </c:pt>
                <c:pt idx="1325">
                  <c:v>0.60899999999999999</c:v>
                </c:pt>
                <c:pt idx="1326">
                  <c:v>0.60899999999999999</c:v>
                </c:pt>
                <c:pt idx="1327">
                  <c:v>0.60899999999999999</c:v>
                </c:pt>
                <c:pt idx="1328">
                  <c:v>0.60899999999999999</c:v>
                </c:pt>
                <c:pt idx="1329">
                  <c:v>0.60899999999999999</c:v>
                </c:pt>
                <c:pt idx="1330">
                  <c:v>0.60899999999999999</c:v>
                </c:pt>
                <c:pt idx="1331">
                  <c:v>0.60899999999999999</c:v>
                </c:pt>
                <c:pt idx="1332">
                  <c:v>0.60899999999999999</c:v>
                </c:pt>
                <c:pt idx="1333">
                  <c:v>0.60899999999999999</c:v>
                </c:pt>
                <c:pt idx="1334">
                  <c:v>0.60899999999999999</c:v>
                </c:pt>
                <c:pt idx="1335">
                  <c:v>0.60899999999999999</c:v>
                </c:pt>
                <c:pt idx="1336">
                  <c:v>0.60899999999999999</c:v>
                </c:pt>
                <c:pt idx="1337">
                  <c:v>0.60899999999999999</c:v>
                </c:pt>
                <c:pt idx="1338">
                  <c:v>0.60899999999999999</c:v>
                </c:pt>
                <c:pt idx="1339">
                  <c:v>0.60899999999999999</c:v>
                </c:pt>
                <c:pt idx="1340">
                  <c:v>0.60899999999999999</c:v>
                </c:pt>
                <c:pt idx="1341">
                  <c:v>0.60899999999999999</c:v>
                </c:pt>
                <c:pt idx="1342">
                  <c:v>0.60899999999999999</c:v>
                </c:pt>
                <c:pt idx="1343">
                  <c:v>0.60899999999999999</c:v>
                </c:pt>
                <c:pt idx="1344">
                  <c:v>0.60899999999999999</c:v>
                </c:pt>
                <c:pt idx="1345">
                  <c:v>0.60899999999999999</c:v>
                </c:pt>
                <c:pt idx="1346">
                  <c:v>0.60899999999999999</c:v>
                </c:pt>
                <c:pt idx="1347">
                  <c:v>0.60899999999999999</c:v>
                </c:pt>
                <c:pt idx="1348">
                  <c:v>0.60899999999999999</c:v>
                </c:pt>
                <c:pt idx="1349">
                  <c:v>0.60899999999999999</c:v>
                </c:pt>
                <c:pt idx="1350">
                  <c:v>0.60899999999999999</c:v>
                </c:pt>
                <c:pt idx="1351">
                  <c:v>0.60899999999999999</c:v>
                </c:pt>
                <c:pt idx="1352">
                  <c:v>0.60899999999999999</c:v>
                </c:pt>
                <c:pt idx="1353">
                  <c:v>0.60899999999999999</c:v>
                </c:pt>
                <c:pt idx="1354">
                  <c:v>0.60899999999999999</c:v>
                </c:pt>
                <c:pt idx="1355">
                  <c:v>0.60899999999999999</c:v>
                </c:pt>
                <c:pt idx="1356">
                  <c:v>0.60899999999999999</c:v>
                </c:pt>
                <c:pt idx="1357">
                  <c:v>0.60899999999999999</c:v>
                </c:pt>
                <c:pt idx="1358">
                  <c:v>0.60899999999999999</c:v>
                </c:pt>
                <c:pt idx="1359">
                  <c:v>0.60899999999999999</c:v>
                </c:pt>
                <c:pt idx="1360">
                  <c:v>0.60899999999999999</c:v>
                </c:pt>
                <c:pt idx="1361">
                  <c:v>0.60899999999999999</c:v>
                </c:pt>
                <c:pt idx="1362">
                  <c:v>0.60899999999999999</c:v>
                </c:pt>
                <c:pt idx="1363">
                  <c:v>0.60899999999999999</c:v>
                </c:pt>
                <c:pt idx="1364">
                  <c:v>0.60899999999999999</c:v>
                </c:pt>
                <c:pt idx="1365">
                  <c:v>0.60899999999999999</c:v>
                </c:pt>
                <c:pt idx="1366">
                  <c:v>0.60899999999999999</c:v>
                </c:pt>
                <c:pt idx="1367">
                  <c:v>0.60899999999999999</c:v>
                </c:pt>
                <c:pt idx="1368">
                  <c:v>0.60899999999999999</c:v>
                </c:pt>
                <c:pt idx="1369">
                  <c:v>0.60899999999999999</c:v>
                </c:pt>
                <c:pt idx="1370">
                  <c:v>0.60899999999999999</c:v>
                </c:pt>
                <c:pt idx="1371">
                  <c:v>0.60899999999999999</c:v>
                </c:pt>
                <c:pt idx="1372">
                  <c:v>0.60899999999999999</c:v>
                </c:pt>
                <c:pt idx="1373">
                  <c:v>0.60899999999999999</c:v>
                </c:pt>
                <c:pt idx="1374">
                  <c:v>0.60899999999999999</c:v>
                </c:pt>
                <c:pt idx="1375">
                  <c:v>0.60899999999999999</c:v>
                </c:pt>
                <c:pt idx="1376">
                  <c:v>0.60899999999999999</c:v>
                </c:pt>
                <c:pt idx="1377">
                  <c:v>0.60899999999999999</c:v>
                </c:pt>
                <c:pt idx="1378">
                  <c:v>0.60899999999999999</c:v>
                </c:pt>
                <c:pt idx="1379">
                  <c:v>0.60899999999999999</c:v>
                </c:pt>
                <c:pt idx="1380">
                  <c:v>0.60899999999999999</c:v>
                </c:pt>
                <c:pt idx="1381">
                  <c:v>0.60899999999999999</c:v>
                </c:pt>
                <c:pt idx="1382">
                  <c:v>0.60899999999999999</c:v>
                </c:pt>
                <c:pt idx="1383">
                  <c:v>0.60899999999999999</c:v>
                </c:pt>
                <c:pt idx="1384">
                  <c:v>0.60899999999999999</c:v>
                </c:pt>
                <c:pt idx="1385">
                  <c:v>0.60899999999999999</c:v>
                </c:pt>
                <c:pt idx="1386">
                  <c:v>0.60899999999999999</c:v>
                </c:pt>
                <c:pt idx="1387">
                  <c:v>0.60899999999999999</c:v>
                </c:pt>
                <c:pt idx="1388">
                  <c:v>0.60899999999999999</c:v>
                </c:pt>
                <c:pt idx="1389">
                  <c:v>0.60899999999999999</c:v>
                </c:pt>
                <c:pt idx="1390">
                  <c:v>0.60899999999999999</c:v>
                </c:pt>
                <c:pt idx="1391">
                  <c:v>0.60899999999999999</c:v>
                </c:pt>
                <c:pt idx="1392">
                  <c:v>0.60899999999999999</c:v>
                </c:pt>
                <c:pt idx="1393">
                  <c:v>0.60899999999999999</c:v>
                </c:pt>
                <c:pt idx="1394">
                  <c:v>0.60899999999999999</c:v>
                </c:pt>
                <c:pt idx="1395">
                  <c:v>0.60899999999999999</c:v>
                </c:pt>
                <c:pt idx="1396">
                  <c:v>0.60899999999999999</c:v>
                </c:pt>
                <c:pt idx="1397">
                  <c:v>0.60899999999999999</c:v>
                </c:pt>
                <c:pt idx="1398">
                  <c:v>0.60899999999999999</c:v>
                </c:pt>
                <c:pt idx="1399">
                  <c:v>0.60899999999999999</c:v>
                </c:pt>
                <c:pt idx="1400">
                  <c:v>0.60899999999999999</c:v>
                </c:pt>
                <c:pt idx="1401">
                  <c:v>0.60899999999999999</c:v>
                </c:pt>
                <c:pt idx="1402">
                  <c:v>0.60899999999999999</c:v>
                </c:pt>
                <c:pt idx="1403">
                  <c:v>0.60899999999999999</c:v>
                </c:pt>
                <c:pt idx="1404">
                  <c:v>0.60899999999999999</c:v>
                </c:pt>
                <c:pt idx="1405">
                  <c:v>0.60899999999999999</c:v>
                </c:pt>
                <c:pt idx="1406">
                  <c:v>0.60899999999999999</c:v>
                </c:pt>
                <c:pt idx="1407">
                  <c:v>0.60899999999999999</c:v>
                </c:pt>
                <c:pt idx="1408">
                  <c:v>0.60899999999999999</c:v>
                </c:pt>
                <c:pt idx="1409">
                  <c:v>0.60899999999999999</c:v>
                </c:pt>
                <c:pt idx="1410">
                  <c:v>0.60899999999999999</c:v>
                </c:pt>
                <c:pt idx="1411">
                  <c:v>0.60899999999999999</c:v>
                </c:pt>
                <c:pt idx="1412">
                  <c:v>0.60899999999999999</c:v>
                </c:pt>
                <c:pt idx="1413">
                  <c:v>0.60899999999999999</c:v>
                </c:pt>
                <c:pt idx="1414">
                  <c:v>0.60899999999999999</c:v>
                </c:pt>
                <c:pt idx="1415">
                  <c:v>0.60899999999999999</c:v>
                </c:pt>
                <c:pt idx="1416">
                  <c:v>0.60899999999999999</c:v>
                </c:pt>
                <c:pt idx="1417">
                  <c:v>0.60899999999999999</c:v>
                </c:pt>
                <c:pt idx="1418">
                  <c:v>0.60899999999999999</c:v>
                </c:pt>
                <c:pt idx="1419">
                  <c:v>0.60899999999999999</c:v>
                </c:pt>
                <c:pt idx="1420">
                  <c:v>0.60899999999999999</c:v>
                </c:pt>
                <c:pt idx="1421">
                  <c:v>0.60899999999999999</c:v>
                </c:pt>
                <c:pt idx="1422">
                  <c:v>0.60899999999999999</c:v>
                </c:pt>
                <c:pt idx="1423">
                  <c:v>0.60899999999999999</c:v>
                </c:pt>
                <c:pt idx="1424">
                  <c:v>0.60899999999999999</c:v>
                </c:pt>
                <c:pt idx="1425">
                  <c:v>0.60899999999999999</c:v>
                </c:pt>
                <c:pt idx="1426">
                  <c:v>0.60899999999999999</c:v>
                </c:pt>
                <c:pt idx="1427">
                  <c:v>0.60899999999999999</c:v>
                </c:pt>
                <c:pt idx="1428">
                  <c:v>0.60899999999999999</c:v>
                </c:pt>
                <c:pt idx="1429">
                  <c:v>0.60899999999999999</c:v>
                </c:pt>
                <c:pt idx="1430">
                  <c:v>0.60899999999999999</c:v>
                </c:pt>
                <c:pt idx="1431">
                  <c:v>0.60899999999999999</c:v>
                </c:pt>
                <c:pt idx="1432">
                  <c:v>0.60899999999999999</c:v>
                </c:pt>
                <c:pt idx="1433">
                  <c:v>0.60899999999999999</c:v>
                </c:pt>
                <c:pt idx="1434">
                  <c:v>0.60899999999999999</c:v>
                </c:pt>
                <c:pt idx="1435">
                  <c:v>0.60899999999999999</c:v>
                </c:pt>
                <c:pt idx="1436">
                  <c:v>0.60899999999999999</c:v>
                </c:pt>
                <c:pt idx="1437">
                  <c:v>0.60899999999999999</c:v>
                </c:pt>
                <c:pt idx="1438">
                  <c:v>0.60899999999999999</c:v>
                </c:pt>
                <c:pt idx="1439">
                  <c:v>0.60899999999999999</c:v>
                </c:pt>
                <c:pt idx="1440">
                  <c:v>0.60899999999999999</c:v>
                </c:pt>
                <c:pt idx="1441">
                  <c:v>0.60899999999999999</c:v>
                </c:pt>
                <c:pt idx="1442">
                  <c:v>0.60899999999999999</c:v>
                </c:pt>
                <c:pt idx="1443">
                  <c:v>0.60899999999999999</c:v>
                </c:pt>
                <c:pt idx="1444">
                  <c:v>0.60899999999999999</c:v>
                </c:pt>
                <c:pt idx="1445">
                  <c:v>0.60899999999999999</c:v>
                </c:pt>
                <c:pt idx="1446">
                  <c:v>0.60899999999999999</c:v>
                </c:pt>
                <c:pt idx="1447">
                  <c:v>0.60899999999999999</c:v>
                </c:pt>
                <c:pt idx="1448">
                  <c:v>0.60899999999999999</c:v>
                </c:pt>
                <c:pt idx="1449">
                  <c:v>0.60899999999999999</c:v>
                </c:pt>
                <c:pt idx="1450">
                  <c:v>0.60899999999999999</c:v>
                </c:pt>
                <c:pt idx="1451">
                  <c:v>0.60899999999999999</c:v>
                </c:pt>
                <c:pt idx="1452">
                  <c:v>0.60899999999999999</c:v>
                </c:pt>
                <c:pt idx="1453">
                  <c:v>0.60899999999999999</c:v>
                </c:pt>
                <c:pt idx="1454">
                  <c:v>0.60899999999999999</c:v>
                </c:pt>
                <c:pt idx="1455">
                  <c:v>0.60899999999999999</c:v>
                </c:pt>
                <c:pt idx="1456">
                  <c:v>0.60899999999999999</c:v>
                </c:pt>
                <c:pt idx="1457">
                  <c:v>0.60899999999999999</c:v>
                </c:pt>
                <c:pt idx="1458">
                  <c:v>0.60899999999999999</c:v>
                </c:pt>
                <c:pt idx="1459">
                  <c:v>0.60899999999999999</c:v>
                </c:pt>
                <c:pt idx="1460">
                  <c:v>0.60899999999999999</c:v>
                </c:pt>
                <c:pt idx="1461">
                  <c:v>0.60899999999999999</c:v>
                </c:pt>
                <c:pt idx="1462">
                  <c:v>0.60899999999999999</c:v>
                </c:pt>
                <c:pt idx="1463">
                  <c:v>0.60899999999999999</c:v>
                </c:pt>
                <c:pt idx="1464">
                  <c:v>0.60899999999999999</c:v>
                </c:pt>
                <c:pt idx="1465">
                  <c:v>0.60899999999999999</c:v>
                </c:pt>
                <c:pt idx="1466">
                  <c:v>0.60899999999999999</c:v>
                </c:pt>
                <c:pt idx="1467">
                  <c:v>0.60899999999999999</c:v>
                </c:pt>
                <c:pt idx="1468">
                  <c:v>0.60599999999999998</c:v>
                </c:pt>
                <c:pt idx="1469">
                  <c:v>0.60599999999999998</c:v>
                </c:pt>
                <c:pt idx="1470">
                  <c:v>0.60599999999999998</c:v>
                </c:pt>
                <c:pt idx="1471">
                  <c:v>0.60599999999999998</c:v>
                </c:pt>
                <c:pt idx="1472">
                  <c:v>0.60599999999999998</c:v>
                </c:pt>
                <c:pt idx="1473">
                  <c:v>0.60599999999999998</c:v>
                </c:pt>
                <c:pt idx="1474">
                  <c:v>0.60599999999999998</c:v>
                </c:pt>
                <c:pt idx="1475">
                  <c:v>0.60599999999999998</c:v>
                </c:pt>
                <c:pt idx="1476">
                  <c:v>0.60599999999999998</c:v>
                </c:pt>
                <c:pt idx="1477">
                  <c:v>0.60599999999999998</c:v>
                </c:pt>
                <c:pt idx="1478">
                  <c:v>0.60599999999999998</c:v>
                </c:pt>
                <c:pt idx="1479">
                  <c:v>0.60599999999999998</c:v>
                </c:pt>
                <c:pt idx="1480">
                  <c:v>0.60599999999999998</c:v>
                </c:pt>
                <c:pt idx="1481">
                  <c:v>0.60599999999999998</c:v>
                </c:pt>
                <c:pt idx="1482">
                  <c:v>0.60599999999999998</c:v>
                </c:pt>
                <c:pt idx="1483">
                  <c:v>0.60599999999999998</c:v>
                </c:pt>
                <c:pt idx="1484">
                  <c:v>0.60599999999999998</c:v>
                </c:pt>
                <c:pt idx="1485">
                  <c:v>0.60599999999999998</c:v>
                </c:pt>
                <c:pt idx="1486">
                  <c:v>0.60599999999999998</c:v>
                </c:pt>
                <c:pt idx="1487">
                  <c:v>0.60599999999999998</c:v>
                </c:pt>
                <c:pt idx="1488">
                  <c:v>0.60599999999999998</c:v>
                </c:pt>
                <c:pt idx="1489">
                  <c:v>0.60599999999999998</c:v>
                </c:pt>
                <c:pt idx="1490">
                  <c:v>0.60599999999999998</c:v>
                </c:pt>
                <c:pt idx="1491">
                  <c:v>0.60599999999999998</c:v>
                </c:pt>
                <c:pt idx="1492">
                  <c:v>0.60599999999999998</c:v>
                </c:pt>
                <c:pt idx="1493">
                  <c:v>0.60599999999999998</c:v>
                </c:pt>
                <c:pt idx="1494">
                  <c:v>0.60599999999999998</c:v>
                </c:pt>
                <c:pt idx="1495">
                  <c:v>0.60599999999999998</c:v>
                </c:pt>
                <c:pt idx="1496">
                  <c:v>0.60599999999999998</c:v>
                </c:pt>
                <c:pt idx="1497">
                  <c:v>0.60599999999999998</c:v>
                </c:pt>
                <c:pt idx="1498">
                  <c:v>0.60780000000000001</c:v>
                </c:pt>
                <c:pt idx="1499">
                  <c:v>0.60780000000000001</c:v>
                </c:pt>
                <c:pt idx="1500">
                  <c:v>0.60780000000000001</c:v>
                </c:pt>
                <c:pt idx="1501">
                  <c:v>0.60780000000000001</c:v>
                </c:pt>
                <c:pt idx="1502">
                  <c:v>0.60780000000000001</c:v>
                </c:pt>
                <c:pt idx="1503">
                  <c:v>0.60780000000000001</c:v>
                </c:pt>
                <c:pt idx="1504">
                  <c:v>0.60780000000000001</c:v>
                </c:pt>
                <c:pt idx="1505">
                  <c:v>0.60780000000000001</c:v>
                </c:pt>
                <c:pt idx="1506">
                  <c:v>0.60780000000000001</c:v>
                </c:pt>
                <c:pt idx="1507">
                  <c:v>0.60780000000000001</c:v>
                </c:pt>
                <c:pt idx="1508">
                  <c:v>0.60780000000000001</c:v>
                </c:pt>
                <c:pt idx="1509">
                  <c:v>0.60780000000000001</c:v>
                </c:pt>
                <c:pt idx="1510">
                  <c:v>0.60780000000000001</c:v>
                </c:pt>
                <c:pt idx="1511">
                  <c:v>0.60780000000000001</c:v>
                </c:pt>
                <c:pt idx="1512">
                  <c:v>0.60780000000000001</c:v>
                </c:pt>
                <c:pt idx="1513">
                  <c:v>0.60780000000000001</c:v>
                </c:pt>
                <c:pt idx="1514">
                  <c:v>0.60780000000000001</c:v>
                </c:pt>
                <c:pt idx="1515">
                  <c:v>0.60780000000000001</c:v>
                </c:pt>
                <c:pt idx="1516">
                  <c:v>0.60780000000000001</c:v>
                </c:pt>
                <c:pt idx="1517">
                  <c:v>0.60780000000000001</c:v>
                </c:pt>
                <c:pt idx="1518">
                  <c:v>0.60780000000000001</c:v>
                </c:pt>
                <c:pt idx="1519">
                  <c:v>0.60780000000000001</c:v>
                </c:pt>
                <c:pt idx="1520">
                  <c:v>0.60780000000000001</c:v>
                </c:pt>
                <c:pt idx="1521">
                  <c:v>0.60780000000000001</c:v>
                </c:pt>
                <c:pt idx="1522">
                  <c:v>0.60780000000000001</c:v>
                </c:pt>
                <c:pt idx="1523">
                  <c:v>0.60780000000000001</c:v>
                </c:pt>
                <c:pt idx="1524">
                  <c:v>0.60780000000000001</c:v>
                </c:pt>
                <c:pt idx="1525">
                  <c:v>0.60780000000000001</c:v>
                </c:pt>
                <c:pt idx="1526">
                  <c:v>0.60780000000000001</c:v>
                </c:pt>
                <c:pt idx="1527">
                  <c:v>0.60780000000000001</c:v>
                </c:pt>
                <c:pt idx="1528">
                  <c:v>0.60780000000000001</c:v>
                </c:pt>
                <c:pt idx="1529">
                  <c:v>0.60780000000000001</c:v>
                </c:pt>
                <c:pt idx="1530">
                  <c:v>0.60780000000000001</c:v>
                </c:pt>
                <c:pt idx="1531">
                  <c:v>0.60780000000000001</c:v>
                </c:pt>
                <c:pt idx="1532">
                  <c:v>0.60780000000000001</c:v>
                </c:pt>
                <c:pt idx="1533">
                  <c:v>0.60780000000000001</c:v>
                </c:pt>
                <c:pt idx="1534">
                  <c:v>0.60780000000000001</c:v>
                </c:pt>
                <c:pt idx="1535">
                  <c:v>0.60780000000000001</c:v>
                </c:pt>
                <c:pt idx="1536">
                  <c:v>0.60780000000000001</c:v>
                </c:pt>
                <c:pt idx="1537">
                  <c:v>0.60780000000000001</c:v>
                </c:pt>
                <c:pt idx="1538">
                  <c:v>0.60780000000000001</c:v>
                </c:pt>
                <c:pt idx="1539">
                  <c:v>0.60780000000000001</c:v>
                </c:pt>
                <c:pt idx="1540">
                  <c:v>0.60780000000000001</c:v>
                </c:pt>
                <c:pt idx="1541">
                  <c:v>0.60780000000000001</c:v>
                </c:pt>
                <c:pt idx="1542">
                  <c:v>0.60780000000000001</c:v>
                </c:pt>
                <c:pt idx="1543">
                  <c:v>0.60780000000000001</c:v>
                </c:pt>
                <c:pt idx="1544">
                  <c:v>0.60780000000000001</c:v>
                </c:pt>
                <c:pt idx="1545">
                  <c:v>0.60780000000000001</c:v>
                </c:pt>
                <c:pt idx="1546">
                  <c:v>0.60780000000000001</c:v>
                </c:pt>
                <c:pt idx="1547">
                  <c:v>0.60780000000000001</c:v>
                </c:pt>
                <c:pt idx="1548">
                  <c:v>0.60780000000000001</c:v>
                </c:pt>
                <c:pt idx="1549">
                  <c:v>0.60780000000000001</c:v>
                </c:pt>
                <c:pt idx="1550">
                  <c:v>0.60780000000000001</c:v>
                </c:pt>
                <c:pt idx="1551">
                  <c:v>0.60780000000000001</c:v>
                </c:pt>
                <c:pt idx="1552">
                  <c:v>0.60780000000000001</c:v>
                </c:pt>
                <c:pt idx="1553">
                  <c:v>0.60780000000000001</c:v>
                </c:pt>
                <c:pt idx="1554">
                  <c:v>0.60780000000000001</c:v>
                </c:pt>
                <c:pt idx="1555">
                  <c:v>0.60780000000000001</c:v>
                </c:pt>
                <c:pt idx="1556">
                  <c:v>0.60780000000000001</c:v>
                </c:pt>
                <c:pt idx="1557">
                  <c:v>0.60780000000000001</c:v>
                </c:pt>
                <c:pt idx="1558">
                  <c:v>0.60780000000000001</c:v>
                </c:pt>
                <c:pt idx="1559">
                  <c:v>0.60780000000000001</c:v>
                </c:pt>
                <c:pt idx="1560">
                  <c:v>0.60780000000000001</c:v>
                </c:pt>
                <c:pt idx="1561">
                  <c:v>0.60780000000000001</c:v>
                </c:pt>
                <c:pt idx="1562">
                  <c:v>0.60780000000000001</c:v>
                </c:pt>
                <c:pt idx="1563">
                  <c:v>0.60780000000000001</c:v>
                </c:pt>
                <c:pt idx="1564">
                  <c:v>0.60780000000000001</c:v>
                </c:pt>
                <c:pt idx="1565">
                  <c:v>0.60780000000000001</c:v>
                </c:pt>
                <c:pt idx="1566">
                  <c:v>0.60780000000000001</c:v>
                </c:pt>
                <c:pt idx="1567">
                  <c:v>0.60780000000000001</c:v>
                </c:pt>
                <c:pt idx="1568">
                  <c:v>0.60780000000000001</c:v>
                </c:pt>
                <c:pt idx="1569">
                  <c:v>0.60780000000000001</c:v>
                </c:pt>
                <c:pt idx="1570">
                  <c:v>0.60780000000000001</c:v>
                </c:pt>
                <c:pt idx="1571">
                  <c:v>0.60780000000000001</c:v>
                </c:pt>
                <c:pt idx="1572">
                  <c:v>0.60780000000000001</c:v>
                </c:pt>
                <c:pt idx="1573">
                  <c:v>0.60780000000000001</c:v>
                </c:pt>
                <c:pt idx="1574">
                  <c:v>0.60780000000000001</c:v>
                </c:pt>
                <c:pt idx="1575">
                  <c:v>0.60780000000000001</c:v>
                </c:pt>
                <c:pt idx="1576">
                  <c:v>0.60780000000000001</c:v>
                </c:pt>
                <c:pt idx="1577">
                  <c:v>0.60780000000000001</c:v>
                </c:pt>
                <c:pt idx="1578">
                  <c:v>0.60780000000000001</c:v>
                </c:pt>
                <c:pt idx="1579">
                  <c:v>0.60780000000000001</c:v>
                </c:pt>
                <c:pt idx="1580">
                  <c:v>0.60780000000000001</c:v>
                </c:pt>
                <c:pt idx="1581">
                  <c:v>0.60780000000000001</c:v>
                </c:pt>
                <c:pt idx="1582">
                  <c:v>0.60780000000000001</c:v>
                </c:pt>
                <c:pt idx="1583">
                  <c:v>0.60780000000000001</c:v>
                </c:pt>
                <c:pt idx="1584">
                  <c:v>0.60780000000000001</c:v>
                </c:pt>
                <c:pt idx="1585">
                  <c:v>0.60780000000000001</c:v>
                </c:pt>
                <c:pt idx="1586">
                  <c:v>0.60780000000000001</c:v>
                </c:pt>
                <c:pt idx="1587">
                  <c:v>0.60780000000000001</c:v>
                </c:pt>
                <c:pt idx="1588">
                  <c:v>0.60780000000000001</c:v>
                </c:pt>
                <c:pt idx="1589">
                  <c:v>0.60780000000000001</c:v>
                </c:pt>
                <c:pt idx="1590">
                  <c:v>0.60780000000000001</c:v>
                </c:pt>
                <c:pt idx="1591">
                  <c:v>0.60780000000000001</c:v>
                </c:pt>
                <c:pt idx="1592">
                  <c:v>0.60780000000000001</c:v>
                </c:pt>
                <c:pt idx="1593">
                  <c:v>0.60780000000000001</c:v>
                </c:pt>
                <c:pt idx="1594">
                  <c:v>0.60780000000000001</c:v>
                </c:pt>
                <c:pt idx="1595">
                  <c:v>0.60780000000000001</c:v>
                </c:pt>
                <c:pt idx="1596">
                  <c:v>0.60780000000000001</c:v>
                </c:pt>
                <c:pt idx="1597">
                  <c:v>0.60780000000000001</c:v>
                </c:pt>
                <c:pt idx="1598">
                  <c:v>0.60780000000000001</c:v>
                </c:pt>
                <c:pt idx="1599">
                  <c:v>0.60780000000000001</c:v>
                </c:pt>
                <c:pt idx="1600">
                  <c:v>0.60780000000000001</c:v>
                </c:pt>
                <c:pt idx="1601">
                  <c:v>0.60780000000000001</c:v>
                </c:pt>
                <c:pt idx="1602">
                  <c:v>0.60780000000000001</c:v>
                </c:pt>
                <c:pt idx="1603">
                  <c:v>0.60780000000000001</c:v>
                </c:pt>
                <c:pt idx="1604">
                  <c:v>0.60780000000000001</c:v>
                </c:pt>
                <c:pt idx="1605">
                  <c:v>0.60780000000000001</c:v>
                </c:pt>
                <c:pt idx="1606">
                  <c:v>0.60780000000000001</c:v>
                </c:pt>
                <c:pt idx="1607">
                  <c:v>0.60780000000000001</c:v>
                </c:pt>
                <c:pt idx="1608">
                  <c:v>0.60780000000000001</c:v>
                </c:pt>
                <c:pt idx="1609">
                  <c:v>0.60780000000000001</c:v>
                </c:pt>
                <c:pt idx="1610">
                  <c:v>0.60780000000000001</c:v>
                </c:pt>
                <c:pt idx="1611">
                  <c:v>0.60780000000000001</c:v>
                </c:pt>
                <c:pt idx="1612">
                  <c:v>0.60780000000000001</c:v>
                </c:pt>
                <c:pt idx="1613">
                  <c:v>0.60780000000000001</c:v>
                </c:pt>
                <c:pt idx="1614">
                  <c:v>0.60780000000000001</c:v>
                </c:pt>
                <c:pt idx="1615">
                  <c:v>0.60780000000000001</c:v>
                </c:pt>
                <c:pt idx="1616">
                  <c:v>0.60780000000000001</c:v>
                </c:pt>
                <c:pt idx="1617">
                  <c:v>0.60780000000000001</c:v>
                </c:pt>
                <c:pt idx="1618">
                  <c:v>0.60780000000000001</c:v>
                </c:pt>
                <c:pt idx="1619">
                  <c:v>0.60780000000000001</c:v>
                </c:pt>
                <c:pt idx="1620">
                  <c:v>0.60780000000000001</c:v>
                </c:pt>
                <c:pt idx="1621">
                  <c:v>0.60780000000000001</c:v>
                </c:pt>
                <c:pt idx="1622">
                  <c:v>0.60780000000000001</c:v>
                </c:pt>
                <c:pt idx="1623">
                  <c:v>0.60780000000000001</c:v>
                </c:pt>
                <c:pt idx="1624">
                  <c:v>0.60780000000000001</c:v>
                </c:pt>
                <c:pt idx="1625">
                  <c:v>0.60780000000000001</c:v>
                </c:pt>
                <c:pt idx="1626">
                  <c:v>0.60780000000000001</c:v>
                </c:pt>
                <c:pt idx="1627">
                  <c:v>0.60780000000000001</c:v>
                </c:pt>
                <c:pt idx="1628">
                  <c:v>0.60780000000000001</c:v>
                </c:pt>
                <c:pt idx="1629">
                  <c:v>0.60780000000000001</c:v>
                </c:pt>
                <c:pt idx="1630">
                  <c:v>0.60780000000000001</c:v>
                </c:pt>
                <c:pt idx="1631">
                  <c:v>0.60780000000000001</c:v>
                </c:pt>
                <c:pt idx="1632">
                  <c:v>0.60780000000000001</c:v>
                </c:pt>
                <c:pt idx="1633">
                  <c:v>0.60780000000000001</c:v>
                </c:pt>
                <c:pt idx="1634">
                  <c:v>0.60780000000000001</c:v>
                </c:pt>
                <c:pt idx="1635">
                  <c:v>0.60780000000000001</c:v>
                </c:pt>
                <c:pt idx="1636">
                  <c:v>0.60780000000000001</c:v>
                </c:pt>
                <c:pt idx="1637">
                  <c:v>0.60780000000000001</c:v>
                </c:pt>
                <c:pt idx="1638">
                  <c:v>0.60780000000000001</c:v>
                </c:pt>
                <c:pt idx="1639">
                  <c:v>0.60780000000000001</c:v>
                </c:pt>
                <c:pt idx="1640">
                  <c:v>0.60780000000000001</c:v>
                </c:pt>
                <c:pt idx="1641">
                  <c:v>0.60780000000000001</c:v>
                </c:pt>
                <c:pt idx="1642">
                  <c:v>0.60780000000000001</c:v>
                </c:pt>
                <c:pt idx="1643">
                  <c:v>0.60780000000000001</c:v>
                </c:pt>
                <c:pt idx="1644">
                  <c:v>0.60780000000000001</c:v>
                </c:pt>
                <c:pt idx="1645">
                  <c:v>0.60780000000000001</c:v>
                </c:pt>
                <c:pt idx="1646">
                  <c:v>0.60780000000000001</c:v>
                </c:pt>
                <c:pt idx="1647">
                  <c:v>0.60780000000000001</c:v>
                </c:pt>
                <c:pt idx="1648">
                  <c:v>0.60780000000000001</c:v>
                </c:pt>
                <c:pt idx="1649">
                  <c:v>0.60780000000000001</c:v>
                </c:pt>
                <c:pt idx="1650">
                  <c:v>0.60780000000000001</c:v>
                </c:pt>
                <c:pt idx="1651">
                  <c:v>0.60780000000000001</c:v>
                </c:pt>
                <c:pt idx="1652">
                  <c:v>0.60780000000000001</c:v>
                </c:pt>
                <c:pt idx="1653">
                  <c:v>0.60780000000000001</c:v>
                </c:pt>
                <c:pt idx="1654">
                  <c:v>0.60780000000000001</c:v>
                </c:pt>
                <c:pt idx="1655">
                  <c:v>0.60780000000000001</c:v>
                </c:pt>
                <c:pt idx="1656">
                  <c:v>0.60780000000000001</c:v>
                </c:pt>
                <c:pt idx="1657">
                  <c:v>0.60780000000000001</c:v>
                </c:pt>
                <c:pt idx="1658">
                  <c:v>0.60780000000000001</c:v>
                </c:pt>
                <c:pt idx="1659">
                  <c:v>0.60780000000000001</c:v>
                </c:pt>
                <c:pt idx="1660">
                  <c:v>0.60780000000000001</c:v>
                </c:pt>
                <c:pt idx="1661">
                  <c:v>0.60780000000000001</c:v>
                </c:pt>
                <c:pt idx="1662">
                  <c:v>0.60780000000000001</c:v>
                </c:pt>
                <c:pt idx="1663">
                  <c:v>0.60780000000000001</c:v>
                </c:pt>
                <c:pt idx="1664">
                  <c:v>0.60780000000000001</c:v>
                </c:pt>
                <c:pt idx="1665">
                  <c:v>0.60780000000000001</c:v>
                </c:pt>
                <c:pt idx="1666">
                  <c:v>0.60780000000000001</c:v>
                </c:pt>
                <c:pt idx="1667">
                  <c:v>0.60780000000000001</c:v>
                </c:pt>
                <c:pt idx="1668">
                  <c:v>0.60780000000000001</c:v>
                </c:pt>
                <c:pt idx="1669">
                  <c:v>0.60780000000000001</c:v>
                </c:pt>
                <c:pt idx="1670">
                  <c:v>0.60780000000000001</c:v>
                </c:pt>
                <c:pt idx="1671">
                  <c:v>0.60780000000000001</c:v>
                </c:pt>
                <c:pt idx="1672">
                  <c:v>0.60780000000000001</c:v>
                </c:pt>
                <c:pt idx="1673">
                  <c:v>0.60780000000000001</c:v>
                </c:pt>
                <c:pt idx="1674">
                  <c:v>0.60780000000000001</c:v>
                </c:pt>
                <c:pt idx="1675">
                  <c:v>0.60780000000000001</c:v>
                </c:pt>
                <c:pt idx="1676">
                  <c:v>0.60780000000000001</c:v>
                </c:pt>
                <c:pt idx="1677">
                  <c:v>0.60780000000000001</c:v>
                </c:pt>
                <c:pt idx="1678">
                  <c:v>0.60780000000000001</c:v>
                </c:pt>
                <c:pt idx="1679">
                  <c:v>0.60780000000000001</c:v>
                </c:pt>
                <c:pt idx="1680">
                  <c:v>0.60780000000000001</c:v>
                </c:pt>
                <c:pt idx="1681">
                  <c:v>0.60780000000000001</c:v>
                </c:pt>
                <c:pt idx="1682">
                  <c:v>0.60780000000000001</c:v>
                </c:pt>
                <c:pt idx="1683">
                  <c:v>0.60780000000000001</c:v>
                </c:pt>
                <c:pt idx="1684">
                  <c:v>0.60780000000000001</c:v>
                </c:pt>
                <c:pt idx="1685">
                  <c:v>0.60780000000000001</c:v>
                </c:pt>
                <c:pt idx="1686">
                  <c:v>0.60780000000000001</c:v>
                </c:pt>
                <c:pt idx="1687">
                  <c:v>0.60780000000000001</c:v>
                </c:pt>
                <c:pt idx="1688">
                  <c:v>0.60780000000000001</c:v>
                </c:pt>
                <c:pt idx="1689">
                  <c:v>0.60780000000000001</c:v>
                </c:pt>
                <c:pt idx="1690">
                  <c:v>0.60780000000000001</c:v>
                </c:pt>
                <c:pt idx="1691">
                  <c:v>0.60780000000000001</c:v>
                </c:pt>
                <c:pt idx="1692">
                  <c:v>0.60780000000000001</c:v>
                </c:pt>
                <c:pt idx="1693">
                  <c:v>0.60780000000000001</c:v>
                </c:pt>
                <c:pt idx="1694">
                  <c:v>0.60780000000000001</c:v>
                </c:pt>
                <c:pt idx="1695">
                  <c:v>0.60780000000000001</c:v>
                </c:pt>
                <c:pt idx="1696">
                  <c:v>0.60780000000000001</c:v>
                </c:pt>
                <c:pt idx="1697">
                  <c:v>0.60780000000000001</c:v>
                </c:pt>
                <c:pt idx="1698">
                  <c:v>0.60780000000000001</c:v>
                </c:pt>
                <c:pt idx="1699">
                  <c:v>0.60780000000000001</c:v>
                </c:pt>
                <c:pt idx="1700">
                  <c:v>0.60780000000000001</c:v>
                </c:pt>
                <c:pt idx="1701">
                  <c:v>0.60780000000000001</c:v>
                </c:pt>
                <c:pt idx="1702">
                  <c:v>0.60780000000000001</c:v>
                </c:pt>
                <c:pt idx="1703">
                  <c:v>0.60780000000000001</c:v>
                </c:pt>
                <c:pt idx="1704">
                  <c:v>0.60780000000000001</c:v>
                </c:pt>
                <c:pt idx="1705">
                  <c:v>0.60780000000000001</c:v>
                </c:pt>
                <c:pt idx="1706">
                  <c:v>0.60780000000000001</c:v>
                </c:pt>
                <c:pt idx="1707">
                  <c:v>0.60780000000000001</c:v>
                </c:pt>
                <c:pt idx="1708">
                  <c:v>0.60780000000000001</c:v>
                </c:pt>
                <c:pt idx="1709">
                  <c:v>0.60780000000000001</c:v>
                </c:pt>
                <c:pt idx="1710">
                  <c:v>0.60780000000000001</c:v>
                </c:pt>
                <c:pt idx="1711">
                  <c:v>0.60780000000000001</c:v>
                </c:pt>
                <c:pt idx="1712">
                  <c:v>0.60780000000000001</c:v>
                </c:pt>
                <c:pt idx="1713">
                  <c:v>0.60780000000000001</c:v>
                </c:pt>
                <c:pt idx="1714">
                  <c:v>0.60780000000000001</c:v>
                </c:pt>
                <c:pt idx="1715">
                  <c:v>0.60780000000000001</c:v>
                </c:pt>
                <c:pt idx="1716">
                  <c:v>0.60780000000000001</c:v>
                </c:pt>
                <c:pt idx="1717">
                  <c:v>0.60780000000000001</c:v>
                </c:pt>
                <c:pt idx="1718">
                  <c:v>0.60780000000000001</c:v>
                </c:pt>
                <c:pt idx="1719">
                  <c:v>0.60780000000000001</c:v>
                </c:pt>
                <c:pt idx="1720">
                  <c:v>0.60780000000000001</c:v>
                </c:pt>
                <c:pt idx="1721">
                  <c:v>0.60780000000000001</c:v>
                </c:pt>
                <c:pt idx="1722">
                  <c:v>0.60780000000000001</c:v>
                </c:pt>
                <c:pt idx="1723">
                  <c:v>0.60780000000000001</c:v>
                </c:pt>
                <c:pt idx="1724">
                  <c:v>0.60780000000000001</c:v>
                </c:pt>
                <c:pt idx="1725">
                  <c:v>0.60780000000000001</c:v>
                </c:pt>
                <c:pt idx="1726">
                  <c:v>0.60780000000000001</c:v>
                </c:pt>
                <c:pt idx="1727">
                  <c:v>0.60780000000000001</c:v>
                </c:pt>
                <c:pt idx="1728">
                  <c:v>0.60780000000000001</c:v>
                </c:pt>
                <c:pt idx="1729">
                  <c:v>0.60780000000000001</c:v>
                </c:pt>
                <c:pt idx="1730">
                  <c:v>0.60780000000000001</c:v>
                </c:pt>
                <c:pt idx="1731">
                  <c:v>0.60780000000000001</c:v>
                </c:pt>
                <c:pt idx="1732">
                  <c:v>0.60780000000000001</c:v>
                </c:pt>
                <c:pt idx="1733">
                  <c:v>0.60780000000000001</c:v>
                </c:pt>
                <c:pt idx="1734">
                  <c:v>0.60780000000000001</c:v>
                </c:pt>
                <c:pt idx="1735">
                  <c:v>0.60780000000000001</c:v>
                </c:pt>
                <c:pt idx="1736">
                  <c:v>0.60780000000000001</c:v>
                </c:pt>
                <c:pt idx="1737">
                  <c:v>0.60780000000000001</c:v>
                </c:pt>
                <c:pt idx="1738">
                  <c:v>0.60780000000000001</c:v>
                </c:pt>
                <c:pt idx="1739">
                  <c:v>0.60780000000000001</c:v>
                </c:pt>
                <c:pt idx="1740">
                  <c:v>0.60780000000000001</c:v>
                </c:pt>
                <c:pt idx="1741">
                  <c:v>0.60780000000000001</c:v>
                </c:pt>
                <c:pt idx="1742">
                  <c:v>0.60780000000000001</c:v>
                </c:pt>
                <c:pt idx="1743">
                  <c:v>0.60780000000000001</c:v>
                </c:pt>
                <c:pt idx="1744">
                  <c:v>0.60780000000000001</c:v>
                </c:pt>
                <c:pt idx="1745">
                  <c:v>0.60780000000000001</c:v>
                </c:pt>
                <c:pt idx="1746">
                  <c:v>0.60780000000000001</c:v>
                </c:pt>
                <c:pt idx="1747">
                  <c:v>0.60780000000000001</c:v>
                </c:pt>
                <c:pt idx="1748">
                  <c:v>0.60780000000000001</c:v>
                </c:pt>
                <c:pt idx="1749">
                  <c:v>0.60780000000000001</c:v>
                </c:pt>
                <c:pt idx="1750">
                  <c:v>0.60780000000000001</c:v>
                </c:pt>
                <c:pt idx="1751">
                  <c:v>0.60780000000000001</c:v>
                </c:pt>
                <c:pt idx="1752">
                  <c:v>0.60780000000000001</c:v>
                </c:pt>
                <c:pt idx="1753">
                  <c:v>0.60780000000000001</c:v>
                </c:pt>
                <c:pt idx="1754">
                  <c:v>0.60780000000000001</c:v>
                </c:pt>
                <c:pt idx="1755">
                  <c:v>0.60780000000000001</c:v>
                </c:pt>
                <c:pt idx="1756">
                  <c:v>0.60780000000000001</c:v>
                </c:pt>
                <c:pt idx="1757">
                  <c:v>0.60780000000000001</c:v>
                </c:pt>
                <c:pt idx="1758">
                  <c:v>0.60780000000000001</c:v>
                </c:pt>
                <c:pt idx="1759">
                  <c:v>0.60780000000000001</c:v>
                </c:pt>
                <c:pt idx="1760">
                  <c:v>0.60780000000000001</c:v>
                </c:pt>
                <c:pt idx="1761">
                  <c:v>0.60780000000000001</c:v>
                </c:pt>
                <c:pt idx="1762">
                  <c:v>0.60780000000000001</c:v>
                </c:pt>
                <c:pt idx="1763">
                  <c:v>0.60780000000000001</c:v>
                </c:pt>
                <c:pt idx="1764">
                  <c:v>0.60780000000000001</c:v>
                </c:pt>
                <c:pt idx="1765">
                  <c:v>0.60780000000000001</c:v>
                </c:pt>
                <c:pt idx="1766">
                  <c:v>0.60780000000000001</c:v>
                </c:pt>
                <c:pt idx="1767">
                  <c:v>0.60780000000000001</c:v>
                </c:pt>
                <c:pt idx="1768">
                  <c:v>0.60780000000000001</c:v>
                </c:pt>
                <c:pt idx="1769">
                  <c:v>0.60780000000000001</c:v>
                </c:pt>
                <c:pt idx="1770">
                  <c:v>0.60780000000000001</c:v>
                </c:pt>
                <c:pt idx="1771">
                  <c:v>0.60780000000000001</c:v>
                </c:pt>
                <c:pt idx="1772">
                  <c:v>0.60780000000000001</c:v>
                </c:pt>
                <c:pt idx="1773">
                  <c:v>0.60780000000000001</c:v>
                </c:pt>
                <c:pt idx="1774">
                  <c:v>0.60780000000000001</c:v>
                </c:pt>
                <c:pt idx="1775">
                  <c:v>0.60780000000000001</c:v>
                </c:pt>
                <c:pt idx="1776">
                  <c:v>0.60780000000000001</c:v>
                </c:pt>
                <c:pt idx="1777">
                  <c:v>0.60780000000000001</c:v>
                </c:pt>
                <c:pt idx="1778">
                  <c:v>0.60780000000000001</c:v>
                </c:pt>
                <c:pt idx="1779">
                  <c:v>0.60780000000000001</c:v>
                </c:pt>
                <c:pt idx="1780">
                  <c:v>0.60780000000000001</c:v>
                </c:pt>
                <c:pt idx="1781">
                  <c:v>0.60780000000000001</c:v>
                </c:pt>
                <c:pt idx="1782">
                  <c:v>0.60780000000000001</c:v>
                </c:pt>
                <c:pt idx="1783">
                  <c:v>0.60780000000000001</c:v>
                </c:pt>
                <c:pt idx="1784">
                  <c:v>0.60780000000000001</c:v>
                </c:pt>
                <c:pt idx="1785">
                  <c:v>0.60780000000000001</c:v>
                </c:pt>
                <c:pt idx="1786">
                  <c:v>0.60780000000000001</c:v>
                </c:pt>
                <c:pt idx="1787">
                  <c:v>0.60780000000000001</c:v>
                </c:pt>
                <c:pt idx="1788">
                  <c:v>0.60780000000000001</c:v>
                </c:pt>
                <c:pt idx="1789">
                  <c:v>0.60780000000000001</c:v>
                </c:pt>
                <c:pt idx="1790">
                  <c:v>0.60780000000000001</c:v>
                </c:pt>
                <c:pt idx="1791">
                  <c:v>0.60780000000000001</c:v>
                </c:pt>
                <c:pt idx="1792">
                  <c:v>0.60780000000000001</c:v>
                </c:pt>
                <c:pt idx="1793">
                  <c:v>0.60780000000000001</c:v>
                </c:pt>
                <c:pt idx="1794">
                  <c:v>0.60780000000000001</c:v>
                </c:pt>
                <c:pt idx="1795">
                  <c:v>0.60780000000000001</c:v>
                </c:pt>
                <c:pt idx="1796">
                  <c:v>0.60780000000000001</c:v>
                </c:pt>
                <c:pt idx="1797">
                  <c:v>0.60780000000000001</c:v>
                </c:pt>
                <c:pt idx="1798">
                  <c:v>0.60780000000000001</c:v>
                </c:pt>
                <c:pt idx="1799">
                  <c:v>0.60780000000000001</c:v>
                </c:pt>
                <c:pt idx="1800">
                  <c:v>0.60780000000000001</c:v>
                </c:pt>
                <c:pt idx="1801">
                  <c:v>0.60780000000000001</c:v>
                </c:pt>
                <c:pt idx="1802">
                  <c:v>0.60780000000000001</c:v>
                </c:pt>
                <c:pt idx="1803">
                  <c:v>0.60780000000000001</c:v>
                </c:pt>
                <c:pt idx="1804">
                  <c:v>0.60780000000000001</c:v>
                </c:pt>
                <c:pt idx="1805">
                  <c:v>0.60780000000000001</c:v>
                </c:pt>
                <c:pt idx="1806">
                  <c:v>0.60780000000000001</c:v>
                </c:pt>
                <c:pt idx="1807">
                  <c:v>0.60780000000000001</c:v>
                </c:pt>
                <c:pt idx="1808">
                  <c:v>0.60780000000000001</c:v>
                </c:pt>
                <c:pt idx="1809">
                  <c:v>0.60780000000000001</c:v>
                </c:pt>
                <c:pt idx="1810">
                  <c:v>0.60780000000000001</c:v>
                </c:pt>
                <c:pt idx="1811">
                  <c:v>0.60780000000000001</c:v>
                </c:pt>
                <c:pt idx="1812">
                  <c:v>0.60780000000000001</c:v>
                </c:pt>
                <c:pt idx="1813">
                  <c:v>0.60780000000000001</c:v>
                </c:pt>
                <c:pt idx="1814">
                  <c:v>0.60780000000000001</c:v>
                </c:pt>
                <c:pt idx="1815">
                  <c:v>0.60780000000000001</c:v>
                </c:pt>
                <c:pt idx="1816">
                  <c:v>0.60780000000000001</c:v>
                </c:pt>
                <c:pt idx="1817">
                  <c:v>0.60780000000000001</c:v>
                </c:pt>
                <c:pt idx="1818">
                  <c:v>0.60780000000000001</c:v>
                </c:pt>
                <c:pt idx="1819">
                  <c:v>0.60780000000000001</c:v>
                </c:pt>
                <c:pt idx="1820">
                  <c:v>0.60780000000000001</c:v>
                </c:pt>
                <c:pt idx="1821">
                  <c:v>0.60780000000000001</c:v>
                </c:pt>
                <c:pt idx="1822">
                  <c:v>0.60780000000000001</c:v>
                </c:pt>
                <c:pt idx="1823">
                  <c:v>0.60780000000000001</c:v>
                </c:pt>
                <c:pt idx="1824">
                  <c:v>0.60780000000000001</c:v>
                </c:pt>
                <c:pt idx="1825">
                  <c:v>0.60780000000000001</c:v>
                </c:pt>
                <c:pt idx="1826">
                  <c:v>0.60780000000000001</c:v>
                </c:pt>
                <c:pt idx="1827">
                  <c:v>0.60780000000000001</c:v>
                </c:pt>
                <c:pt idx="1828">
                  <c:v>0.60780000000000001</c:v>
                </c:pt>
                <c:pt idx="1829">
                  <c:v>0.60780000000000001</c:v>
                </c:pt>
                <c:pt idx="1830">
                  <c:v>0.60780000000000001</c:v>
                </c:pt>
                <c:pt idx="1831">
                  <c:v>0.60780000000000001</c:v>
                </c:pt>
                <c:pt idx="1832">
                  <c:v>0.60780000000000001</c:v>
                </c:pt>
                <c:pt idx="1833">
                  <c:v>0.60780000000000001</c:v>
                </c:pt>
                <c:pt idx="1834">
                  <c:v>0.60780000000000001</c:v>
                </c:pt>
                <c:pt idx="1835">
                  <c:v>0.60780000000000001</c:v>
                </c:pt>
                <c:pt idx="1836">
                  <c:v>0.60780000000000001</c:v>
                </c:pt>
                <c:pt idx="1837">
                  <c:v>0.60780000000000001</c:v>
                </c:pt>
                <c:pt idx="1838">
                  <c:v>0.60780000000000001</c:v>
                </c:pt>
                <c:pt idx="1839">
                  <c:v>0.60780000000000001</c:v>
                </c:pt>
                <c:pt idx="1840">
                  <c:v>0.60780000000000001</c:v>
                </c:pt>
                <c:pt idx="1841">
                  <c:v>0.60780000000000001</c:v>
                </c:pt>
                <c:pt idx="1842">
                  <c:v>0.60780000000000001</c:v>
                </c:pt>
                <c:pt idx="1843">
                  <c:v>0.60780000000000001</c:v>
                </c:pt>
                <c:pt idx="1844">
                  <c:v>0.60780000000000001</c:v>
                </c:pt>
                <c:pt idx="1845">
                  <c:v>0.60780000000000001</c:v>
                </c:pt>
                <c:pt idx="1846">
                  <c:v>0.60780000000000001</c:v>
                </c:pt>
                <c:pt idx="1847">
                  <c:v>0.60780000000000001</c:v>
                </c:pt>
                <c:pt idx="1848">
                  <c:v>0.60780000000000001</c:v>
                </c:pt>
                <c:pt idx="1849">
                  <c:v>0.60780000000000001</c:v>
                </c:pt>
                <c:pt idx="1850">
                  <c:v>0.60780000000000001</c:v>
                </c:pt>
                <c:pt idx="1851">
                  <c:v>0.60780000000000001</c:v>
                </c:pt>
                <c:pt idx="1852">
                  <c:v>0.60780000000000001</c:v>
                </c:pt>
                <c:pt idx="1853">
                  <c:v>0.60780000000000001</c:v>
                </c:pt>
                <c:pt idx="1854">
                  <c:v>0.60780000000000001</c:v>
                </c:pt>
                <c:pt idx="1855">
                  <c:v>0.60780000000000001</c:v>
                </c:pt>
                <c:pt idx="1856">
                  <c:v>0.60780000000000001</c:v>
                </c:pt>
                <c:pt idx="1857">
                  <c:v>0.60780000000000001</c:v>
                </c:pt>
                <c:pt idx="1858">
                  <c:v>0.60780000000000001</c:v>
                </c:pt>
                <c:pt idx="1859">
                  <c:v>0.60780000000000001</c:v>
                </c:pt>
                <c:pt idx="1860">
                  <c:v>0.60780000000000001</c:v>
                </c:pt>
                <c:pt idx="1861">
                  <c:v>0.60780000000000001</c:v>
                </c:pt>
                <c:pt idx="1862">
                  <c:v>0.60780000000000001</c:v>
                </c:pt>
                <c:pt idx="1863">
                  <c:v>0.60780000000000001</c:v>
                </c:pt>
                <c:pt idx="1864">
                  <c:v>0.60780000000000001</c:v>
                </c:pt>
                <c:pt idx="1865">
                  <c:v>0.60780000000000001</c:v>
                </c:pt>
                <c:pt idx="1866">
                  <c:v>0.60780000000000001</c:v>
                </c:pt>
                <c:pt idx="1867">
                  <c:v>0.60780000000000001</c:v>
                </c:pt>
                <c:pt idx="1868">
                  <c:v>0.60780000000000001</c:v>
                </c:pt>
                <c:pt idx="1869">
                  <c:v>0.60780000000000001</c:v>
                </c:pt>
                <c:pt idx="1870">
                  <c:v>0.60780000000000001</c:v>
                </c:pt>
                <c:pt idx="1871">
                  <c:v>0.60780000000000001</c:v>
                </c:pt>
                <c:pt idx="1872">
                  <c:v>0.60780000000000001</c:v>
                </c:pt>
                <c:pt idx="1873">
                  <c:v>0.60780000000000001</c:v>
                </c:pt>
                <c:pt idx="1874">
                  <c:v>0.60780000000000001</c:v>
                </c:pt>
                <c:pt idx="1875">
                  <c:v>0.60780000000000001</c:v>
                </c:pt>
                <c:pt idx="1876">
                  <c:v>0.60780000000000001</c:v>
                </c:pt>
                <c:pt idx="1877">
                  <c:v>0.60780000000000001</c:v>
                </c:pt>
                <c:pt idx="1878">
                  <c:v>0.60780000000000001</c:v>
                </c:pt>
                <c:pt idx="1879">
                  <c:v>0.60780000000000001</c:v>
                </c:pt>
                <c:pt idx="1880">
                  <c:v>0.60780000000000001</c:v>
                </c:pt>
                <c:pt idx="1881">
                  <c:v>0.60780000000000001</c:v>
                </c:pt>
                <c:pt idx="1882">
                  <c:v>0.60780000000000001</c:v>
                </c:pt>
                <c:pt idx="1883">
                  <c:v>0.60780000000000001</c:v>
                </c:pt>
                <c:pt idx="1884">
                  <c:v>0.60780000000000001</c:v>
                </c:pt>
                <c:pt idx="1885">
                  <c:v>0.60780000000000001</c:v>
                </c:pt>
                <c:pt idx="1886">
                  <c:v>0.60780000000000001</c:v>
                </c:pt>
                <c:pt idx="1887">
                  <c:v>0.60780000000000001</c:v>
                </c:pt>
                <c:pt idx="1888">
                  <c:v>0.60780000000000001</c:v>
                </c:pt>
                <c:pt idx="1889">
                  <c:v>0.60780000000000001</c:v>
                </c:pt>
                <c:pt idx="1890">
                  <c:v>0.60780000000000001</c:v>
                </c:pt>
                <c:pt idx="1891">
                  <c:v>0.60780000000000001</c:v>
                </c:pt>
                <c:pt idx="1892">
                  <c:v>0.60780000000000001</c:v>
                </c:pt>
                <c:pt idx="1893">
                  <c:v>0.60780000000000001</c:v>
                </c:pt>
                <c:pt idx="1894">
                  <c:v>0.60780000000000001</c:v>
                </c:pt>
                <c:pt idx="1895">
                  <c:v>0.60780000000000001</c:v>
                </c:pt>
                <c:pt idx="1896">
                  <c:v>0.60780000000000001</c:v>
                </c:pt>
                <c:pt idx="1897">
                  <c:v>0.60780000000000001</c:v>
                </c:pt>
                <c:pt idx="1898">
                  <c:v>0.60780000000000001</c:v>
                </c:pt>
                <c:pt idx="1899">
                  <c:v>0.60780000000000001</c:v>
                </c:pt>
                <c:pt idx="1900">
                  <c:v>0.60780000000000001</c:v>
                </c:pt>
                <c:pt idx="1901">
                  <c:v>0.60780000000000001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5E-4FC6-9E50-48190B84DA09}"/>
            </c:ext>
          </c:extLst>
        </c:ser>
        <c:ser>
          <c:idx val="1"/>
          <c:order val="1"/>
          <c:tx>
            <c:strRef>
              <c:f>controller_summary_detailed!$T$1</c:f>
              <c:strCache>
                <c:ptCount val="1"/>
                <c:pt idx="0">
                  <c:v>Kp_y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controller_summary_detailed!$T$2:$T$1903</c:f>
              <c:numCache>
                <c:formatCode>General</c:formatCode>
                <c:ptCount val="1902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</c:v>
                </c:pt>
                <c:pt idx="25">
                  <c:v>0.6</c:v>
                </c:pt>
                <c:pt idx="26">
                  <c:v>0.6</c:v>
                </c:pt>
                <c:pt idx="27">
                  <c:v>0.6</c:v>
                </c:pt>
                <c:pt idx="28">
                  <c:v>0.6</c:v>
                </c:pt>
                <c:pt idx="29">
                  <c:v>0.59699999999999998</c:v>
                </c:pt>
                <c:pt idx="30">
                  <c:v>0.59699999999999998</c:v>
                </c:pt>
                <c:pt idx="31">
                  <c:v>0.59699999999999998</c:v>
                </c:pt>
                <c:pt idx="32">
                  <c:v>0.59699999999999998</c:v>
                </c:pt>
                <c:pt idx="33">
                  <c:v>0.59699999999999998</c:v>
                </c:pt>
                <c:pt idx="34">
                  <c:v>0.59699999999999998</c:v>
                </c:pt>
                <c:pt idx="35">
                  <c:v>0.59699999999999998</c:v>
                </c:pt>
                <c:pt idx="36">
                  <c:v>0.59699999999999998</c:v>
                </c:pt>
                <c:pt idx="37">
                  <c:v>0.59699999999999998</c:v>
                </c:pt>
                <c:pt idx="38">
                  <c:v>0.59699999999999998</c:v>
                </c:pt>
                <c:pt idx="39">
                  <c:v>0.59699999999999998</c:v>
                </c:pt>
                <c:pt idx="40">
                  <c:v>0.59699999999999998</c:v>
                </c:pt>
                <c:pt idx="41">
                  <c:v>0.59699999999999998</c:v>
                </c:pt>
                <c:pt idx="42">
                  <c:v>0.59699999999999998</c:v>
                </c:pt>
                <c:pt idx="43">
                  <c:v>0.59699999999999998</c:v>
                </c:pt>
                <c:pt idx="44">
                  <c:v>0.59699999999999998</c:v>
                </c:pt>
                <c:pt idx="45">
                  <c:v>0.59699999999999998</c:v>
                </c:pt>
                <c:pt idx="46">
                  <c:v>0.59699999999999998</c:v>
                </c:pt>
                <c:pt idx="47">
                  <c:v>0.59699999999999998</c:v>
                </c:pt>
                <c:pt idx="48">
                  <c:v>0.59699999999999998</c:v>
                </c:pt>
                <c:pt idx="49">
                  <c:v>0.59699999999999998</c:v>
                </c:pt>
                <c:pt idx="50">
                  <c:v>0.59699999999999998</c:v>
                </c:pt>
                <c:pt idx="51">
                  <c:v>0.59699999999999998</c:v>
                </c:pt>
                <c:pt idx="52">
                  <c:v>0.59699999999999998</c:v>
                </c:pt>
                <c:pt idx="53">
                  <c:v>0.59699999999999998</c:v>
                </c:pt>
                <c:pt idx="54">
                  <c:v>0.59699999999999998</c:v>
                </c:pt>
                <c:pt idx="55">
                  <c:v>0.59699999999999998</c:v>
                </c:pt>
                <c:pt idx="56">
                  <c:v>0.59699999999999998</c:v>
                </c:pt>
                <c:pt idx="57">
                  <c:v>0.59699999999999998</c:v>
                </c:pt>
                <c:pt idx="58">
                  <c:v>0.59699999999999998</c:v>
                </c:pt>
                <c:pt idx="59">
                  <c:v>0.5988</c:v>
                </c:pt>
                <c:pt idx="60">
                  <c:v>0.5988</c:v>
                </c:pt>
                <c:pt idx="61">
                  <c:v>0.5988</c:v>
                </c:pt>
                <c:pt idx="62">
                  <c:v>0.5988</c:v>
                </c:pt>
                <c:pt idx="63">
                  <c:v>0.5988</c:v>
                </c:pt>
                <c:pt idx="64">
                  <c:v>0.5988</c:v>
                </c:pt>
                <c:pt idx="65">
                  <c:v>0.5988</c:v>
                </c:pt>
                <c:pt idx="66">
                  <c:v>0.5988</c:v>
                </c:pt>
                <c:pt idx="67">
                  <c:v>0.5988</c:v>
                </c:pt>
                <c:pt idx="68">
                  <c:v>0.5988</c:v>
                </c:pt>
                <c:pt idx="69">
                  <c:v>0.5988</c:v>
                </c:pt>
                <c:pt idx="70">
                  <c:v>0.5988</c:v>
                </c:pt>
                <c:pt idx="71">
                  <c:v>0.5988</c:v>
                </c:pt>
                <c:pt idx="72">
                  <c:v>0.5988</c:v>
                </c:pt>
                <c:pt idx="73">
                  <c:v>0.5988</c:v>
                </c:pt>
                <c:pt idx="74">
                  <c:v>0.5988</c:v>
                </c:pt>
                <c:pt idx="75">
                  <c:v>0.5988</c:v>
                </c:pt>
                <c:pt idx="76">
                  <c:v>0.5988</c:v>
                </c:pt>
                <c:pt idx="77">
                  <c:v>0.5988</c:v>
                </c:pt>
                <c:pt idx="78">
                  <c:v>0.5988</c:v>
                </c:pt>
                <c:pt idx="79">
                  <c:v>0.5988</c:v>
                </c:pt>
                <c:pt idx="80">
                  <c:v>0.5988</c:v>
                </c:pt>
                <c:pt idx="81">
                  <c:v>0.5988</c:v>
                </c:pt>
                <c:pt idx="82">
                  <c:v>0.5988</c:v>
                </c:pt>
                <c:pt idx="83">
                  <c:v>0.5988</c:v>
                </c:pt>
                <c:pt idx="84">
                  <c:v>0.5988</c:v>
                </c:pt>
                <c:pt idx="85">
                  <c:v>0.5988</c:v>
                </c:pt>
                <c:pt idx="86">
                  <c:v>0.5988</c:v>
                </c:pt>
                <c:pt idx="87">
                  <c:v>0.5988</c:v>
                </c:pt>
                <c:pt idx="88">
                  <c:v>0.5988</c:v>
                </c:pt>
                <c:pt idx="89">
                  <c:v>0.60060000000000002</c:v>
                </c:pt>
                <c:pt idx="90">
                  <c:v>0.60060000000000002</c:v>
                </c:pt>
                <c:pt idx="91">
                  <c:v>0.60060000000000002</c:v>
                </c:pt>
                <c:pt idx="92">
                  <c:v>0.60060000000000002</c:v>
                </c:pt>
                <c:pt idx="93">
                  <c:v>0.60060000000000002</c:v>
                </c:pt>
                <c:pt idx="94">
                  <c:v>0.60060000000000002</c:v>
                </c:pt>
                <c:pt idx="95">
                  <c:v>0.60060000000000002</c:v>
                </c:pt>
                <c:pt idx="96">
                  <c:v>0.60060000000000002</c:v>
                </c:pt>
                <c:pt idx="97">
                  <c:v>0.60060000000000002</c:v>
                </c:pt>
                <c:pt idx="98">
                  <c:v>0.60060000000000002</c:v>
                </c:pt>
                <c:pt idx="99">
                  <c:v>0.60060000000000002</c:v>
                </c:pt>
                <c:pt idx="100">
                  <c:v>0.60060000000000002</c:v>
                </c:pt>
                <c:pt idx="101">
                  <c:v>0.60060000000000002</c:v>
                </c:pt>
                <c:pt idx="102">
                  <c:v>0.60060000000000002</c:v>
                </c:pt>
                <c:pt idx="103">
                  <c:v>0.60060000000000002</c:v>
                </c:pt>
                <c:pt idx="104">
                  <c:v>0.60060000000000002</c:v>
                </c:pt>
                <c:pt idx="105">
                  <c:v>0.60060000000000002</c:v>
                </c:pt>
                <c:pt idx="106">
                  <c:v>0.60060000000000002</c:v>
                </c:pt>
                <c:pt idx="107">
                  <c:v>0.60060000000000002</c:v>
                </c:pt>
                <c:pt idx="108">
                  <c:v>0.60060000000000002</c:v>
                </c:pt>
                <c:pt idx="109">
                  <c:v>0.60060000000000002</c:v>
                </c:pt>
                <c:pt idx="110">
                  <c:v>0.60060000000000002</c:v>
                </c:pt>
                <c:pt idx="111">
                  <c:v>0.60060000000000002</c:v>
                </c:pt>
                <c:pt idx="112">
                  <c:v>0.60060000000000002</c:v>
                </c:pt>
                <c:pt idx="113">
                  <c:v>0.60060000000000002</c:v>
                </c:pt>
                <c:pt idx="114">
                  <c:v>0.60060000000000002</c:v>
                </c:pt>
                <c:pt idx="115">
                  <c:v>0.60060000000000002</c:v>
                </c:pt>
                <c:pt idx="116">
                  <c:v>0.60060000000000002</c:v>
                </c:pt>
                <c:pt idx="117">
                  <c:v>0.60060000000000002</c:v>
                </c:pt>
                <c:pt idx="118">
                  <c:v>0.60060000000000002</c:v>
                </c:pt>
                <c:pt idx="119">
                  <c:v>0.60240000000000005</c:v>
                </c:pt>
                <c:pt idx="120">
                  <c:v>0.60240000000000005</c:v>
                </c:pt>
                <c:pt idx="121">
                  <c:v>0.60240000000000005</c:v>
                </c:pt>
                <c:pt idx="122">
                  <c:v>0.60240000000000005</c:v>
                </c:pt>
                <c:pt idx="123">
                  <c:v>0.60240000000000005</c:v>
                </c:pt>
                <c:pt idx="124">
                  <c:v>0.60240000000000005</c:v>
                </c:pt>
                <c:pt idx="125">
                  <c:v>0.60240000000000005</c:v>
                </c:pt>
                <c:pt idx="126">
                  <c:v>0.60240000000000005</c:v>
                </c:pt>
                <c:pt idx="127">
                  <c:v>0.60240000000000005</c:v>
                </c:pt>
                <c:pt idx="128">
                  <c:v>0.60240000000000005</c:v>
                </c:pt>
                <c:pt idx="129">
                  <c:v>0.60240000000000005</c:v>
                </c:pt>
                <c:pt idx="130">
                  <c:v>0.60240000000000005</c:v>
                </c:pt>
                <c:pt idx="131">
                  <c:v>0.60240000000000005</c:v>
                </c:pt>
                <c:pt idx="132">
                  <c:v>0.60240000000000005</c:v>
                </c:pt>
                <c:pt idx="133">
                  <c:v>0.60240000000000005</c:v>
                </c:pt>
                <c:pt idx="134">
                  <c:v>0.60240000000000005</c:v>
                </c:pt>
                <c:pt idx="135">
                  <c:v>0.60240000000000005</c:v>
                </c:pt>
                <c:pt idx="136">
                  <c:v>0.60240000000000005</c:v>
                </c:pt>
                <c:pt idx="137">
                  <c:v>0.60240000000000005</c:v>
                </c:pt>
                <c:pt idx="138">
                  <c:v>0.60240000000000005</c:v>
                </c:pt>
                <c:pt idx="139">
                  <c:v>0.60240000000000005</c:v>
                </c:pt>
                <c:pt idx="140">
                  <c:v>0.60240000000000005</c:v>
                </c:pt>
                <c:pt idx="141">
                  <c:v>0.60240000000000005</c:v>
                </c:pt>
                <c:pt idx="142">
                  <c:v>0.60240000000000005</c:v>
                </c:pt>
                <c:pt idx="143">
                  <c:v>0.60240000000000005</c:v>
                </c:pt>
                <c:pt idx="144">
                  <c:v>0.60240000000000005</c:v>
                </c:pt>
                <c:pt idx="145">
                  <c:v>0.60240000000000005</c:v>
                </c:pt>
                <c:pt idx="146">
                  <c:v>0.60240000000000005</c:v>
                </c:pt>
                <c:pt idx="147">
                  <c:v>0.60240000000000005</c:v>
                </c:pt>
                <c:pt idx="148">
                  <c:v>0.60240000000000005</c:v>
                </c:pt>
                <c:pt idx="149">
                  <c:v>0.60240000000000005</c:v>
                </c:pt>
                <c:pt idx="150">
                  <c:v>0.60240000000000005</c:v>
                </c:pt>
                <c:pt idx="151">
                  <c:v>0.60240000000000005</c:v>
                </c:pt>
                <c:pt idx="152">
                  <c:v>0.60240000000000005</c:v>
                </c:pt>
                <c:pt idx="153">
                  <c:v>0.60240000000000005</c:v>
                </c:pt>
                <c:pt idx="154">
                  <c:v>0.60240000000000005</c:v>
                </c:pt>
                <c:pt idx="155">
                  <c:v>0.60240000000000005</c:v>
                </c:pt>
                <c:pt idx="156">
                  <c:v>0.60240000000000005</c:v>
                </c:pt>
                <c:pt idx="157">
                  <c:v>0.60240000000000005</c:v>
                </c:pt>
                <c:pt idx="158">
                  <c:v>0.60240000000000005</c:v>
                </c:pt>
                <c:pt idx="159">
                  <c:v>0.60240000000000005</c:v>
                </c:pt>
                <c:pt idx="160">
                  <c:v>0.60240000000000005</c:v>
                </c:pt>
                <c:pt idx="161">
                  <c:v>0.60240000000000005</c:v>
                </c:pt>
                <c:pt idx="162">
                  <c:v>0.60240000000000005</c:v>
                </c:pt>
                <c:pt idx="163">
                  <c:v>0.60240000000000005</c:v>
                </c:pt>
                <c:pt idx="164">
                  <c:v>0.60240000000000005</c:v>
                </c:pt>
                <c:pt idx="165">
                  <c:v>0.60240000000000005</c:v>
                </c:pt>
                <c:pt idx="166">
                  <c:v>0.60240000000000005</c:v>
                </c:pt>
                <c:pt idx="167">
                  <c:v>0.60240000000000005</c:v>
                </c:pt>
                <c:pt idx="168">
                  <c:v>0.60240000000000005</c:v>
                </c:pt>
                <c:pt idx="169">
                  <c:v>0.60240000000000005</c:v>
                </c:pt>
                <c:pt idx="170">
                  <c:v>0.60240000000000005</c:v>
                </c:pt>
                <c:pt idx="171">
                  <c:v>0.60240000000000005</c:v>
                </c:pt>
                <c:pt idx="172">
                  <c:v>0.60240000000000005</c:v>
                </c:pt>
                <c:pt idx="173">
                  <c:v>0.60240000000000005</c:v>
                </c:pt>
                <c:pt idx="174">
                  <c:v>0.60240000000000005</c:v>
                </c:pt>
                <c:pt idx="175">
                  <c:v>0.60240000000000005</c:v>
                </c:pt>
                <c:pt idx="176">
                  <c:v>0.60240000000000005</c:v>
                </c:pt>
                <c:pt idx="177">
                  <c:v>0.60240000000000005</c:v>
                </c:pt>
                <c:pt idx="178">
                  <c:v>0.60240000000000005</c:v>
                </c:pt>
                <c:pt idx="179">
                  <c:v>0.60240000000000005</c:v>
                </c:pt>
                <c:pt idx="180">
                  <c:v>0.60240000000000005</c:v>
                </c:pt>
                <c:pt idx="181">
                  <c:v>0.60240000000000005</c:v>
                </c:pt>
                <c:pt idx="182">
                  <c:v>0.60240000000000005</c:v>
                </c:pt>
                <c:pt idx="183">
                  <c:v>0.60240000000000005</c:v>
                </c:pt>
                <c:pt idx="184">
                  <c:v>0.60240000000000005</c:v>
                </c:pt>
                <c:pt idx="185">
                  <c:v>0.60240000000000005</c:v>
                </c:pt>
                <c:pt idx="186">
                  <c:v>0.60240000000000005</c:v>
                </c:pt>
                <c:pt idx="187">
                  <c:v>0.60240000000000005</c:v>
                </c:pt>
                <c:pt idx="188">
                  <c:v>0.60240000000000005</c:v>
                </c:pt>
                <c:pt idx="189">
                  <c:v>0.60240000000000005</c:v>
                </c:pt>
                <c:pt idx="190">
                  <c:v>0.60240000000000005</c:v>
                </c:pt>
                <c:pt idx="191">
                  <c:v>0.60240000000000005</c:v>
                </c:pt>
                <c:pt idx="192">
                  <c:v>0.60240000000000005</c:v>
                </c:pt>
                <c:pt idx="193">
                  <c:v>0.60240000000000005</c:v>
                </c:pt>
                <c:pt idx="194">
                  <c:v>0.60240000000000005</c:v>
                </c:pt>
                <c:pt idx="195">
                  <c:v>0.60240000000000005</c:v>
                </c:pt>
                <c:pt idx="196">
                  <c:v>0.60240000000000005</c:v>
                </c:pt>
                <c:pt idx="197">
                  <c:v>0.60240000000000005</c:v>
                </c:pt>
                <c:pt idx="198">
                  <c:v>0.60240000000000005</c:v>
                </c:pt>
                <c:pt idx="199">
                  <c:v>0.60240000000000005</c:v>
                </c:pt>
                <c:pt idx="200">
                  <c:v>0.60240000000000005</c:v>
                </c:pt>
                <c:pt idx="201">
                  <c:v>0.60240000000000005</c:v>
                </c:pt>
                <c:pt idx="202">
                  <c:v>0.60240000000000005</c:v>
                </c:pt>
                <c:pt idx="203">
                  <c:v>0.60240000000000005</c:v>
                </c:pt>
                <c:pt idx="204">
                  <c:v>0.60240000000000005</c:v>
                </c:pt>
                <c:pt idx="205">
                  <c:v>0.60240000000000005</c:v>
                </c:pt>
                <c:pt idx="206">
                  <c:v>0.60240000000000005</c:v>
                </c:pt>
                <c:pt idx="207">
                  <c:v>0.60240000000000005</c:v>
                </c:pt>
                <c:pt idx="208">
                  <c:v>0.60240000000000005</c:v>
                </c:pt>
                <c:pt idx="209">
                  <c:v>0.60240000000000005</c:v>
                </c:pt>
                <c:pt idx="210">
                  <c:v>0.60240000000000005</c:v>
                </c:pt>
                <c:pt idx="211">
                  <c:v>0.60240000000000005</c:v>
                </c:pt>
                <c:pt idx="212">
                  <c:v>0.60240000000000005</c:v>
                </c:pt>
                <c:pt idx="213">
                  <c:v>0.60240000000000005</c:v>
                </c:pt>
                <c:pt idx="214">
                  <c:v>0.60240000000000005</c:v>
                </c:pt>
                <c:pt idx="215">
                  <c:v>0.60240000000000005</c:v>
                </c:pt>
                <c:pt idx="216">
                  <c:v>0.60240000000000005</c:v>
                </c:pt>
                <c:pt idx="217">
                  <c:v>0.60240000000000005</c:v>
                </c:pt>
                <c:pt idx="218">
                  <c:v>0.60240000000000005</c:v>
                </c:pt>
                <c:pt idx="219">
                  <c:v>0.60240000000000005</c:v>
                </c:pt>
                <c:pt idx="220">
                  <c:v>0.60240000000000005</c:v>
                </c:pt>
                <c:pt idx="221">
                  <c:v>0.60240000000000005</c:v>
                </c:pt>
                <c:pt idx="222">
                  <c:v>0.60240000000000005</c:v>
                </c:pt>
                <c:pt idx="223">
                  <c:v>0.60240000000000005</c:v>
                </c:pt>
                <c:pt idx="224">
                  <c:v>0.60240000000000005</c:v>
                </c:pt>
                <c:pt idx="225">
                  <c:v>0.60240000000000005</c:v>
                </c:pt>
                <c:pt idx="226">
                  <c:v>0.60240000000000005</c:v>
                </c:pt>
                <c:pt idx="227">
                  <c:v>0.60240000000000005</c:v>
                </c:pt>
                <c:pt idx="228">
                  <c:v>0.60240000000000005</c:v>
                </c:pt>
                <c:pt idx="229">
                  <c:v>0.60240000000000005</c:v>
                </c:pt>
                <c:pt idx="230">
                  <c:v>0.60240000000000005</c:v>
                </c:pt>
                <c:pt idx="231">
                  <c:v>0.60240000000000005</c:v>
                </c:pt>
                <c:pt idx="232">
                  <c:v>0.60240000000000005</c:v>
                </c:pt>
                <c:pt idx="233">
                  <c:v>0.60240000000000005</c:v>
                </c:pt>
                <c:pt idx="234">
                  <c:v>0.60240000000000005</c:v>
                </c:pt>
                <c:pt idx="235">
                  <c:v>0.60240000000000005</c:v>
                </c:pt>
                <c:pt idx="236">
                  <c:v>0.60240000000000005</c:v>
                </c:pt>
                <c:pt idx="237">
                  <c:v>0.60240000000000005</c:v>
                </c:pt>
                <c:pt idx="238">
                  <c:v>0.60240000000000005</c:v>
                </c:pt>
                <c:pt idx="239">
                  <c:v>0.60240000000000005</c:v>
                </c:pt>
                <c:pt idx="240">
                  <c:v>0.60240000000000005</c:v>
                </c:pt>
                <c:pt idx="241">
                  <c:v>0.60240000000000005</c:v>
                </c:pt>
                <c:pt idx="242">
                  <c:v>0.60240000000000005</c:v>
                </c:pt>
                <c:pt idx="243">
                  <c:v>0.60240000000000005</c:v>
                </c:pt>
                <c:pt idx="244">
                  <c:v>0.60240000000000005</c:v>
                </c:pt>
                <c:pt idx="245">
                  <c:v>0.60240000000000005</c:v>
                </c:pt>
                <c:pt idx="246">
                  <c:v>0.60240000000000005</c:v>
                </c:pt>
                <c:pt idx="247">
                  <c:v>0.60240000000000005</c:v>
                </c:pt>
                <c:pt idx="248">
                  <c:v>0.60240000000000005</c:v>
                </c:pt>
                <c:pt idx="249">
                  <c:v>0.60240000000000005</c:v>
                </c:pt>
                <c:pt idx="250">
                  <c:v>0.60240000000000005</c:v>
                </c:pt>
                <c:pt idx="251">
                  <c:v>0.60240000000000005</c:v>
                </c:pt>
                <c:pt idx="252">
                  <c:v>0.60240000000000005</c:v>
                </c:pt>
                <c:pt idx="253">
                  <c:v>0.60240000000000005</c:v>
                </c:pt>
                <c:pt idx="254">
                  <c:v>0.60240000000000005</c:v>
                </c:pt>
                <c:pt idx="255">
                  <c:v>0.60240000000000005</c:v>
                </c:pt>
                <c:pt idx="256">
                  <c:v>0.60240000000000005</c:v>
                </c:pt>
                <c:pt idx="257">
                  <c:v>0.60240000000000005</c:v>
                </c:pt>
                <c:pt idx="258">
                  <c:v>0.60240000000000005</c:v>
                </c:pt>
                <c:pt idx="259">
                  <c:v>0.60240000000000005</c:v>
                </c:pt>
                <c:pt idx="260">
                  <c:v>0.60240000000000005</c:v>
                </c:pt>
                <c:pt idx="261">
                  <c:v>0.60240000000000005</c:v>
                </c:pt>
                <c:pt idx="262">
                  <c:v>0.60240000000000005</c:v>
                </c:pt>
                <c:pt idx="263">
                  <c:v>0.60240000000000005</c:v>
                </c:pt>
                <c:pt idx="264">
                  <c:v>0.60240000000000005</c:v>
                </c:pt>
                <c:pt idx="265">
                  <c:v>0.60240000000000005</c:v>
                </c:pt>
                <c:pt idx="266">
                  <c:v>0.60240000000000005</c:v>
                </c:pt>
                <c:pt idx="267">
                  <c:v>0.60240000000000005</c:v>
                </c:pt>
                <c:pt idx="268">
                  <c:v>0.60240000000000005</c:v>
                </c:pt>
                <c:pt idx="269">
                  <c:v>0.60240000000000005</c:v>
                </c:pt>
                <c:pt idx="270">
                  <c:v>0.60240000000000005</c:v>
                </c:pt>
                <c:pt idx="271">
                  <c:v>0.60240000000000005</c:v>
                </c:pt>
                <c:pt idx="272">
                  <c:v>0.60240000000000005</c:v>
                </c:pt>
                <c:pt idx="273">
                  <c:v>0.60240000000000005</c:v>
                </c:pt>
                <c:pt idx="274">
                  <c:v>0.60240000000000005</c:v>
                </c:pt>
                <c:pt idx="275">
                  <c:v>0.60240000000000005</c:v>
                </c:pt>
                <c:pt idx="276">
                  <c:v>0.60240000000000005</c:v>
                </c:pt>
                <c:pt idx="277">
                  <c:v>0.60240000000000005</c:v>
                </c:pt>
                <c:pt idx="278">
                  <c:v>0.60240000000000005</c:v>
                </c:pt>
                <c:pt idx="279">
                  <c:v>0.60240000000000005</c:v>
                </c:pt>
                <c:pt idx="280">
                  <c:v>0.60240000000000005</c:v>
                </c:pt>
                <c:pt idx="281">
                  <c:v>0.60240000000000005</c:v>
                </c:pt>
                <c:pt idx="282">
                  <c:v>0.60240000000000005</c:v>
                </c:pt>
                <c:pt idx="283">
                  <c:v>0.60240000000000005</c:v>
                </c:pt>
                <c:pt idx="284">
                  <c:v>0.60240000000000005</c:v>
                </c:pt>
                <c:pt idx="285">
                  <c:v>0.60240000000000005</c:v>
                </c:pt>
                <c:pt idx="286">
                  <c:v>0.60240000000000005</c:v>
                </c:pt>
                <c:pt idx="287">
                  <c:v>0.60240000000000005</c:v>
                </c:pt>
                <c:pt idx="288">
                  <c:v>0.60240000000000005</c:v>
                </c:pt>
                <c:pt idx="289">
                  <c:v>0.60240000000000005</c:v>
                </c:pt>
                <c:pt idx="290">
                  <c:v>0.60240000000000005</c:v>
                </c:pt>
                <c:pt idx="291">
                  <c:v>0.60240000000000005</c:v>
                </c:pt>
                <c:pt idx="292">
                  <c:v>0.60240000000000005</c:v>
                </c:pt>
                <c:pt idx="293">
                  <c:v>0.60240000000000005</c:v>
                </c:pt>
                <c:pt idx="294">
                  <c:v>0.60240000000000005</c:v>
                </c:pt>
                <c:pt idx="295">
                  <c:v>0.60240000000000005</c:v>
                </c:pt>
                <c:pt idx="296">
                  <c:v>0.60240000000000005</c:v>
                </c:pt>
                <c:pt idx="297">
                  <c:v>0.60240000000000005</c:v>
                </c:pt>
                <c:pt idx="298">
                  <c:v>0.60240000000000005</c:v>
                </c:pt>
                <c:pt idx="299">
                  <c:v>0.60240000000000005</c:v>
                </c:pt>
                <c:pt idx="300">
                  <c:v>0.60240000000000005</c:v>
                </c:pt>
                <c:pt idx="301">
                  <c:v>0.60240000000000005</c:v>
                </c:pt>
                <c:pt idx="302">
                  <c:v>0.60240000000000005</c:v>
                </c:pt>
                <c:pt idx="303">
                  <c:v>0.60240000000000005</c:v>
                </c:pt>
                <c:pt idx="304">
                  <c:v>0.60240000000000005</c:v>
                </c:pt>
                <c:pt idx="305">
                  <c:v>0.60240000000000005</c:v>
                </c:pt>
                <c:pt idx="306">
                  <c:v>0.60240000000000005</c:v>
                </c:pt>
                <c:pt idx="307">
                  <c:v>0.60240000000000005</c:v>
                </c:pt>
                <c:pt idx="308">
                  <c:v>0.60240000000000005</c:v>
                </c:pt>
                <c:pt idx="309">
                  <c:v>0.60240000000000005</c:v>
                </c:pt>
                <c:pt idx="310">
                  <c:v>0.60240000000000005</c:v>
                </c:pt>
                <c:pt idx="311">
                  <c:v>0.60240000000000005</c:v>
                </c:pt>
                <c:pt idx="312">
                  <c:v>0.60240000000000005</c:v>
                </c:pt>
                <c:pt idx="313">
                  <c:v>0.60240000000000005</c:v>
                </c:pt>
                <c:pt idx="314">
                  <c:v>0.60240000000000005</c:v>
                </c:pt>
                <c:pt idx="315">
                  <c:v>0.60240000000000005</c:v>
                </c:pt>
                <c:pt idx="316">
                  <c:v>0.60240000000000005</c:v>
                </c:pt>
                <c:pt idx="317">
                  <c:v>0.60240000000000005</c:v>
                </c:pt>
                <c:pt idx="318">
                  <c:v>0.60240000000000005</c:v>
                </c:pt>
                <c:pt idx="319">
                  <c:v>0.60240000000000005</c:v>
                </c:pt>
                <c:pt idx="320">
                  <c:v>0.60240000000000005</c:v>
                </c:pt>
                <c:pt idx="321">
                  <c:v>0.60240000000000005</c:v>
                </c:pt>
                <c:pt idx="322">
                  <c:v>0.60240000000000005</c:v>
                </c:pt>
                <c:pt idx="323">
                  <c:v>0.60240000000000005</c:v>
                </c:pt>
                <c:pt idx="324">
                  <c:v>0.60240000000000005</c:v>
                </c:pt>
                <c:pt idx="325">
                  <c:v>0.60240000000000005</c:v>
                </c:pt>
                <c:pt idx="326">
                  <c:v>0.60240000000000005</c:v>
                </c:pt>
                <c:pt idx="327">
                  <c:v>0.60240000000000005</c:v>
                </c:pt>
                <c:pt idx="328">
                  <c:v>0.60240000000000005</c:v>
                </c:pt>
                <c:pt idx="329">
                  <c:v>0.60240000000000005</c:v>
                </c:pt>
                <c:pt idx="330">
                  <c:v>0.60240000000000005</c:v>
                </c:pt>
                <c:pt idx="331">
                  <c:v>0.60240000000000005</c:v>
                </c:pt>
                <c:pt idx="332">
                  <c:v>0.60240000000000005</c:v>
                </c:pt>
                <c:pt idx="333">
                  <c:v>0.60240000000000005</c:v>
                </c:pt>
                <c:pt idx="334">
                  <c:v>0.60240000000000005</c:v>
                </c:pt>
                <c:pt idx="335">
                  <c:v>0.60240000000000005</c:v>
                </c:pt>
                <c:pt idx="336">
                  <c:v>0.60240000000000005</c:v>
                </c:pt>
                <c:pt idx="337">
                  <c:v>0.60240000000000005</c:v>
                </c:pt>
                <c:pt idx="338">
                  <c:v>0.60240000000000005</c:v>
                </c:pt>
                <c:pt idx="339">
                  <c:v>0.60240000000000005</c:v>
                </c:pt>
                <c:pt idx="340">
                  <c:v>0.60240000000000005</c:v>
                </c:pt>
                <c:pt idx="341">
                  <c:v>0.60240000000000005</c:v>
                </c:pt>
                <c:pt idx="342">
                  <c:v>0.60240000000000005</c:v>
                </c:pt>
                <c:pt idx="343">
                  <c:v>0.60240000000000005</c:v>
                </c:pt>
                <c:pt idx="344">
                  <c:v>0.60240000000000005</c:v>
                </c:pt>
                <c:pt idx="345">
                  <c:v>0.60240000000000005</c:v>
                </c:pt>
                <c:pt idx="346">
                  <c:v>0.60240000000000005</c:v>
                </c:pt>
                <c:pt idx="347">
                  <c:v>0.60240000000000005</c:v>
                </c:pt>
                <c:pt idx="348">
                  <c:v>0.60240000000000005</c:v>
                </c:pt>
                <c:pt idx="349">
                  <c:v>0.60240000000000005</c:v>
                </c:pt>
                <c:pt idx="350">
                  <c:v>0.60240000000000005</c:v>
                </c:pt>
                <c:pt idx="351">
                  <c:v>0.60240000000000005</c:v>
                </c:pt>
                <c:pt idx="352">
                  <c:v>0.60240000000000005</c:v>
                </c:pt>
                <c:pt idx="353">
                  <c:v>0.60240000000000005</c:v>
                </c:pt>
                <c:pt idx="354">
                  <c:v>0.60240000000000005</c:v>
                </c:pt>
                <c:pt idx="355">
                  <c:v>0.60240000000000005</c:v>
                </c:pt>
                <c:pt idx="356">
                  <c:v>0.60240000000000005</c:v>
                </c:pt>
                <c:pt idx="357">
                  <c:v>0.60240000000000005</c:v>
                </c:pt>
                <c:pt idx="358">
                  <c:v>0.60240000000000005</c:v>
                </c:pt>
                <c:pt idx="359">
                  <c:v>0.60240000000000005</c:v>
                </c:pt>
                <c:pt idx="360">
                  <c:v>0.60240000000000005</c:v>
                </c:pt>
                <c:pt idx="361">
                  <c:v>0.60240000000000005</c:v>
                </c:pt>
                <c:pt idx="362">
                  <c:v>0.60240000000000005</c:v>
                </c:pt>
                <c:pt idx="363">
                  <c:v>0.60240000000000005</c:v>
                </c:pt>
                <c:pt idx="364">
                  <c:v>0.60240000000000005</c:v>
                </c:pt>
                <c:pt idx="365">
                  <c:v>0.60240000000000005</c:v>
                </c:pt>
                <c:pt idx="366">
                  <c:v>0.60240000000000005</c:v>
                </c:pt>
                <c:pt idx="367">
                  <c:v>0.60240000000000005</c:v>
                </c:pt>
                <c:pt idx="368">
                  <c:v>0.60240000000000005</c:v>
                </c:pt>
                <c:pt idx="369">
                  <c:v>0.60240000000000005</c:v>
                </c:pt>
                <c:pt idx="370">
                  <c:v>0.60240000000000005</c:v>
                </c:pt>
                <c:pt idx="371">
                  <c:v>0.60240000000000005</c:v>
                </c:pt>
                <c:pt idx="372">
                  <c:v>0.60240000000000005</c:v>
                </c:pt>
                <c:pt idx="373">
                  <c:v>0.60240000000000005</c:v>
                </c:pt>
                <c:pt idx="374">
                  <c:v>0.60240000000000005</c:v>
                </c:pt>
                <c:pt idx="375">
                  <c:v>0.60240000000000005</c:v>
                </c:pt>
                <c:pt idx="376">
                  <c:v>0.60240000000000005</c:v>
                </c:pt>
                <c:pt idx="377">
                  <c:v>0.60240000000000005</c:v>
                </c:pt>
                <c:pt idx="378">
                  <c:v>0.60240000000000005</c:v>
                </c:pt>
                <c:pt idx="379">
                  <c:v>0.60240000000000005</c:v>
                </c:pt>
                <c:pt idx="380">
                  <c:v>0.60240000000000005</c:v>
                </c:pt>
                <c:pt idx="381">
                  <c:v>0.60240000000000005</c:v>
                </c:pt>
                <c:pt idx="382">
                  <c:v>0.60240000000000005</c:v>
                </c:pt>
                <c:pt idx="383">
                  <c:v>0.60240000000000005</c:v>
                </c:pt>
                <c:pt idx="384">
                  <c:v>0.60240000000000005</c:v>
                </c:pt>
                <c:pt idx="385">
                  <c:v>0.60240000000000005</c:v>
                </c:pt>
                <c:pt idx="386">
                  <c:v>0.60240000000000005</c:v>
                </c:pt>
                <c:pt idx="387">
                  <c:v>0.60240000000000005</c:v>
                </c:pt>
                <c:pt idx="388">
                  <c:v>0.60240000000000005</c:v>
                </c:pt>
                <c:pt idx="389">
                  <c:v>0.60240000000000005</c:v>
                </c:pt>
                <c:pt idx="390">
                  <c:v>0.60240000000000005</c:v>
                </c:pt>
                <c:pt idx="391">
                  <c:v>0.60240000000000005</c:v>
                </c:pt>
                <c:pt idx="392">
                  <c:v>0.60240000000000005</c:v>
                </c:pt>
                <c:pt idx="393">
                  <c:v>0.60240000000000005</c:v>
                </c:pt>
                <c:pt idx="394">
                  <c:v>0.60240000000000005</c:v>
                </c:pt>
                <c:pt idx="395">
                  <c:v>0.60240000000000005</c:v>
                </c:pt>
                <c:pt idx="396">
                  <c:v>0.60240000000000005</c:v>
                </c:pt>
                <c:pt idx="397">
                  <c:v>0.60240000000000005</c:v>
                </c:pt>
                <c:pt idx="398">
                  <c:v>0.60240000000000005</c:v>
                </c:pt>
                <c:pt idx="399">
                  <c:v>0.60240000000000005</c:v>
                </c:pt>
                <c:pt idx="400">
                  <c:v>0.60240000000000005</c:v>
                </c:pt>
                <c:pt idx="401">
                  <c:v>0.60240000000000005</c:v>
                </c:pt>
                <c:pt idx="402">
                  <c:v>0.60240000000000005</c:v>
                </c:pt>
                <c:pt idx="403">
                  <c:v>0.60240000000000005</c:v>
                </c:pt>
                <c:pt idx="404">
                  <c:v>0.60240000000000005</c:v>
                </c:pt>
                <c:pt idx="405">
                  <c:v>0.60240000000000005</c:v>
                </c:pt>
                <c:pt idx="406">
                  <c:v>0.60240000000000005</c:v>
                </c:pt>
                <c:pt idx="407">
                  <c:v>0.60240000000000005</c:v>
                </c:pt>
                <c:pt idx="408">
                  <c:v>0.60240000000000005</c:v>
                </c:pt>
                <c:pt idx="409">
                  <c:v>0.60240000000000005</c:v>
                </c:pt>
                <c:pt idx="410">
                  <c:v>0.60240000000000005</c:v>
                </c:pt>
                <c:pt idx="411">
                  <c:v>0.60240000000000005</c:v>
                </c:pt>
                <c:pt idx="412">
                  <c:v>0.60240000000000005</c:v>
                </c:pt>
                <c:pt idx="413">
                  <c:v>0.60240000000000005</c:v>
                </c:pt>
                <c:pt idx="414">
                  <c:v>0.60240000000000005</c:v>
                </c:pt>
                <c:pt idx="415">
                  <c:v>0.60240000000000005</c:v>
                </c:pt>
                <c:pt idx="416">
                  <c:v>0.60240000000000005</c:v>
                </c:pt>
                <c:pt idx="417">
                  <c:v>0.60240000000000005</c:v>
                </c:pt>
                <c:pt idx="418">
                  <c:v>0.60240000000000005</c:v>
                </c:pt>
                <c:pt idx="419">
                  <c:v>0.60240000000000005</c:v>
                </c:pt>
                <c:pt idx="420">
                  <c:v>0.60240000000000005</c:v>
                </c:pt>
                <c:pt idx="421">
                  <c:v>0.60240000000000005</c:v>
                </c:pt>
                <c:pt idx="422">
                  <c:v>0.60240000000000005</c:v>
                </c:pt>
                <c:pt idx="423">
                  <c:v>0.60240000000000005</c:v>
                </c:pt>
                <c:pt idx="424">
                  <c:v>0.60240000000000005</c:v>
                </c:pt>
                <c:pt idx="425">
                  <c:v>0.60240000000000005</c:v>
                </c:pt>
                <c:pt idx="426">
                  <c:v>0.60240000000000005</c:v>
                </c:pt>
                <c:pt idx="427">
                  <c:v>0.60240000000000005</c:v>
                </c:pt>
                <c:pt idx="428">
                  <c:v>0.60240000000000005</c:v>
                </c:pt>
                <c:pt idx="429">
                  <c:v>0.60240000000000005</c:v>
                </c:pt>
                <c:pt idx="430">
                  <c:v>0.60240000000000005</c:v>
                </c:pt>
                <c:pt idx="431">
                  <c:v>0.60240000000000005</c:v>
                </c:pt>
                <c:pt idx="432">
                  <c:v>0.60240000000000005</c:v>
                </c:pt>
                <c:pt idx="433">
                  <c:v>0.60240000000000005</c:v>
                </c:pt>
                <c:pt idx="434">
                  <c:v>0.60240000000000005</c:v>
                </c:pt>
                <c:pt idx="435">
                  <c:v>0.60240000000000005</c:v>
                </c:pt>
                <c:pt idx="436">
                  <c:v>0.60240000000000005</c:v>
                </c:pt>
                <c:pt idx="437">
                  <c:v>0.60240000000000005</c:v>
                </c:pt>
                <c:pt idx="438">
                  <c:v>0.59940000000000004</c:v>
                </c:pt>
                <c:pt idx="439">
                  <c:v>0.59940000000000004</c:v>
                </c:pt>
                <c:pt idx="440">
                  <c:v>0.59940000000000004</c:v>
                </c:pt>
                <c:pt idx="441">
                  <c:v>0.59940000000000004</c:v>
                </c:pt>
                <c:pt idx="442">
                  <c:v>0.59940000000000004</c:v>
                </c:pt>
                <c:pt idx="443">
                  <c:v>0.59940000000000004</c:v>
                </c:pt>
                <c:pt idx="444">
                  <c:v>0.59940000000000004</c:v>
                </c:pt>
                <c:pt idx="445">
                  <c:v>0.59940000000000004</c:v>
                </c:pt>
                <c:pt idx="446">
                  <c:v>0.59940000000000004</c:v>
                </c:pt>
                <c:pt idx="447">
                  <c:v>0.59940000000000004</c:v>
                </c:pt>
                <c:pt idx="448">
                  <c:v>0.59940000000000004</c:v>
                </c:pt>
                <c:pt idx="449">
                  <c:v>0.59940000000000004</c:v>
                </c:pt>
                <c:pt idx="450">
                  <c:v>0.59940000000000004</c:v>
                </c:pt>
                <c:pt idx="451">
                  <c:v>0.59940000000000004</c:v>
                </c:pt>
                <c:pt idx="452">
                  <c:v>0.59940000000000004</c:v>
                </c:pt>
                <c:pt idx="453">
                  <c:v>0.59940000000000004</c:v>
                </c:pt>
                <c:pt idx="454">
                  <c:v>0.59940000000000004</c:v>
                </c:pt>
                <c:pt idx="455">
                  <c:v>0.59940000000000004</c:v>
                </c:pt>
                <c:pt idx="456">
                  <c:v>0.59940000000000004</c:v>
                </c:pt>
                <c:pt idx="457">
                  <c:v>0.59940000000000004</c:v>
                </c:pt>
                <c:pt idx="458">
                  <c:v>0.59940000000000004</c:v>
                </c:pt>
                <c:pt idx="459">
                  <c:v>0.59940000000000004</c:v>
                </c:pt>
                <c:pt idx="460">
                  <c:v>0.59940000000000004</c:v>
                </c:pt>
                <c:pt idx="461">
                  <c:v>0.59940000000000004</c:v>
                </c:pt>
                <c:pt idx="462">
                  <c:v>0.59940000000000004</c:v>
                </c:pt>
                <c:pt idx="463">
                  <c:v>0.59940000000000004</c:v>
                </c:pt>
                <c:pt idx="464">
                  <c:v>0.59940000000000004</c:v>
                </c:pt>
                <c:pt idx="465">
                  <c:v>0.59940000000000004</c:v>
                </c:pt>
                <c:pt idx="466">
                  <c:v>0.59940000000000004</c:v>
                </c:pt>
                <c:pt idx="467">
                  <c:v>0.59940000000000004</c:v>
                </c:pt>
                <c:pt idx="468">
                  <c:v>0.60119999999999996</c:v>
                </c:pt>
                <c:pt idx="469">
                  <c:v>0.60119999999999996</c:v>
                </c:pt>
                <c:pt idx="470">
                  <c:v>0.60119999999999996</c:v>
                </c:pt>
                <c:pt idx="471">
                  <c:v>0.60119999999999996</c:v>
                </c:pt>
                <c:pt idx="472">
                  <c:v>0.60119999999999996</c:v>
                </c:pt>
                <c:pt idx="473">
                  <c:v>0.60119999999999996</c:v>
                </c:pt>
                <c:pt idx="474">
                  <c:v>0.60119999999999996</c:v>
                </c:pt>
                <c:pt idx="475">
                  <c:v>0.60119999999999996</c:v>
                </c:pt>
                <c:pt idx="476">
                  <c:v>0.60119999999999996</c:v>
                </c:pt>
                <c:pt idx="477">
                  <c:v>0.60119999999999996</c:v>
                </c:pt>
                <c:pt idx="478">
                  <c:v>0.60119999999999996</c:v>
                </c:pt>
                <c:pt idx="479">
                  <c:v>0.60119999999999996</c:v>
                </c:pt>
                <c:pt idx="480">
                  <c:v>0.60119999999999996</c:v>
                </c:pt>
                <c:pt idx="481">
                  <c:v>0.60119999999999996</c:v>
                </c:pt>
                <c:pt idx="482">
                  <c:v>0.60119999999999996</c:v>
                </c:pt>
                <c:pt idx="483">
                  <c:v>0.60119999999999996</c:v>
                </c:pt>
                <c:pt idx="484">
                  <c:v>0.60119999999999996</c:v>
                </c:pt>
                <c:pt idx="485">
                  <c:v>0.60119999999999996</c:v>
                </c:pt>
                <c:pt idx="486">
                  <c:v>0.60119999999999996</c:v>
                </c:pt>
                <c:pt idx="487">
                  <c:v>0.60119999999999996</c:v>
                </c:pt>
                <c:pt idx="488">
                  <c:v>0.60119999999999996</c:v>
                </c:pt>
                <c:pt idx="489">
                  <c:v>0.60119999999999996</c:v>
                </c:pt>
                <c:pt idx="490">
                  <c:v>0.60119999999999996</c:v>
                </c:pt>
                <c:pt idx="491">
                  <c:v>0.60119999999999996</c:v>
                </c:pt>
                <c:pt idx="492">
                  <c:v>0.60119999999999996</c:v>
                </c:pt>
                <c:pt idx="493">
                  <c:v>0.60119999999999996</c:v>
                </c:pt>
                <c:pt idx="494">
                  <c:v>0.60119999999999996</c:v>
                </c:pt>
                <c:pt idx="495">
                  <c:v>0.60119999999999996</c:v>
                </c:pt>
                <c:pt idx="496">
                  <c:v>0.60119999999999996</c:v>
                </c:pt>
                <c:pt idx="497">
                  <c:v>0.60119999999999996</c:v>
                </c:pt>
                <c:pt idx="498">
                  <c:v>0.60299999999999998</c:v>
                </c:pt>
                <c:pt idx="499">
                  <c:v>0.60299999999999998</c:v>
                </c:pt>
                <c:pt idx="500">
                  <c:v>0.60299999999999998</c:v>
                </c:pt>
                <c:pt idx="501">
                  <c:v>0.60299999999999998</c:v>
                </c:pt>
                <c:pt idx="502">
                  <c:v>0.60299999999999998</c:v>
                </c:pt>
                <c:pt idx="503">
                  <c:v>0.60299999999999998</c:v>
                </c:pt>
                <c:pt idx="504">
                  <c:v>0.60299999999999998</c:v>
                </c:pt>
                <c:pt idx="505">
                  <c:v>0.60299999999999998</c:v>
                </c:pt>
                <c:pt idx="506">
                  <c:v>0.60299999999999998</c:v>
                </c:pt>
                <c:pt idx="507">
                  <c:v>0.60299999999999998</c:v>
                </c:pt>
                <c:pt idx="508">
                  <c:v>0.60299999999999998</c:v>
                </c:pt>
                <c:pt idx="509">
                  <c:v>0.60299999999999998</c:v>
                </c:pt>
                <c:pt idx="510">
                  <c:v>0.60299999999999998</c:v>
                </c:pt>
                <c:pt idx="511">
                  <c:v>0.60299999999999998</c:v>
                </c:pt>
                <c:pt idx="512">
                  <c:v>0.60299999999999998</c:v>
                </c:pt>
                <c:pt idx="513">
                  <c:v>0.60299999999999998</c:v>
                </c:pt>
                <c:pt idx="514">
                  <c:v>0.60299999999999998</c:v>
                </c:pt>
                <c:pt idx="515">
                  <c:v>0.60299999999999998</c:v>
                </c:pt>
                <c:pt idx="516">
                  <c:v>0.60299999999999998</c:v>
                </c:pt>
                <c:pt idx="517">
                  <c:v>0.60299999999999998</c:v>
                </c:pt>
                <c:pt idx="518">
                  <c:v>0.60299999999999998</c:v>
                </c:pt>
                <c:pt idx="519">
                  <c:v>0.60299999999999998</c:v>
                </c:pt>
                <c:pt idx="520">
                  <c:v>0.60299999999999998</c:v>
                </c:pt>
                <c:pt idx="521">
                  <c:v>0.60299999999999998</c:v>
                </c:pt>
                <c:pt idx="522">
                  <c:v>0.60299999999999998</c:v>
                </c:pt>
                <c:pt idx="523">
                  <c:v>0.60299999999999998</c:v>
                </c:pt>
                <c:pt idx="524">
                  <c:v>0.60299999999999998</c:v>
                </c:pt>
                <c:pt idx="525">
                  <c:v>0.60299999999999998</c:v>
                </c:pt>
                <c:pt idx="526">
                  <c:v>0.60299999999999998</c:v>
                </c:pt>
                <c:pt idx="527">
                  <c:v>0.60299999999999998</c:v>
                </c:pt>
                <c:pt idx="528">
                  <c:v>0.6048</c:v>
                </c:pt>
                <c:pt idx="529">
                  <c:v>0.6048</c:v>
                </c:pt>
                <c:pt idx="530">
                  <c:v>0.6048</c:v>
                </c:pt>
                <c:pt idx="531">
                  <c:v>0.6048</c:v>
                </c:pt>
                <c:pt idx="532">
                  <c:v>0.6048</c:v>
                </c:pt>
                <c:pt idx="533">
                  <c:v>0.6048</c:v>
                </c:pt>
                <c:pt idx="534">
                  <c:v>0.6048</c:v>
                </c:pt>
                <c:pt idx="535">
                  <c:v>0.6048</c:v>
                </c:pt>
                <c:pt idx="536">
                  <c:v>0.6048</c:v>
                </c:pt>
                <c:pt idx="537">
                  <c:v>0.6048</c:v>
                </c:pt>
                <c:pt idx="538">
                  <c:v>0.6048</c:v>
                </c:pt>
                <c:pt idx="539">
                  <c:v>0.6048</c:v>
                </c:pt>
                <c:pt idx="540">
                  <c:v>0.6048</c:v>
                </c:pt>
                <c:pt idx="541">
                  <c:v>0.6048</c:v>
                </c:pt>
                <c:pt idx="542">
                  <c:v>0.6048</c:v>
                </c:pt>
                <c:pt idx="543">
                  <c:v>0.6048</c:v>
                </c:pt>
                <c:pt idx="544">
                  <c:v>0.6048</c:v>
                </c:pt>
                <c:pt idx="545">
                  <c:v>0.6048</c:v>
                </c:pt>
                <c:pt idx="546">
                  <c:v>0.6048</c:v>
                </c:pt>
                <c:pt idx="547">
                  <c:v>0.6048</c:v>
                </c:pt>
                <c:pt idx="548">
                  <c:v>0.6048</c:v>
                </c:pt>
                <c:pt idx="549">
                  <c:v>0.6048</c:v>
                </c:pt>
                <c:pt idx="550">
                  <c:v>0.6048</c:v>
                </c:pt>
                <c:pt idx="551">
                  <c:v>0.6048</c:v>
                </c:pt>
                <c:pt idx="552">
                  <c:v>0.6048</c:v>
                </c:pt>
                <c:pt idx="553">
                  <c:v>0.6048</c:v>
                </c:pt>
                <c:pt idx="554">
                  <c:v>0.6048</c:v>
                </c:pt>
                <c:pt idx="555">
                  <c:v>0.6048</c:v>
                </c:pt>
                <c:pt idx="556">
                  <c:v>0.6048</c:v>
                </c:pt>
                <c:pt idx="557">
                  <c:v>0.6048</c:v>
                </c:pt>
                <c:pt idx="558">
                  <c:v>0.60660000000000003</c:v>
                </c:pt>
                <c:pt idx="559">
                  <c:v>0.60660000000000003</c:v>
                </c:pt>
                <c:pt idx="560">
                  <c:v>0.60660000000000003</c:v>
                </c:pt>
                <c:pt idx="561">
                  <c:v>0.60660000000000003</c:v>
                </c:pt>
                <c:pt idx="562">
                  <c:v>0.60660000000000003</c:v>
                </c:pt>
                <c:pt idx="563">
                  <c:v>0.60660000000000003</c:v>
                </c:pt>
                <c:pt idx="564">
                  <c:v>0.60660000000000003</c:v>
                </c:pt>
                <c:pt idx="565">
                  <c:v>0.60660000000000003</c:v>
                </c:pt>
                <c:pt idx="566">
                  <c:v>0.60660000000000003</c:v>
                </c:pt>
                <c:pt idx="567">
                  <c:v>0.60660000000000003</c:v>
                </c:pt>
                <c:pt idx="568">
                  <c:v>0.60660000000000003</c:v>
                </c:pt>
                <c:pt idx="569">
                  <c:v>0.60660000000000003</c:v>
                </c:pt>
                <c:pt idx="570">
                  <c:v>0.60660000000000003</c:v>
                </c:pt>
                <c:pt idx="571">
                  <c:v>0.60660000000000003</c:v>
                </c:pt>
                <c:pt idx="572">
                  <c:v>0.60660000000000003</c:v>
                </c:pt>
                <c:pt idx="573">
                  <c:v>0.60660000000000003</c:v>
                </c:pt>
                <c:pt idx="574">
                  <c:v>0.60660000000000003</c:v>
                </c:pt>
                <c:pt idx="575">
                  <c:v>0.60660000000000003</c:v>
                </c:pt>
                <c:pt idx="576">
                  <c:v>0.60660000000000003</c:v>
                </c:pt>
                <c:pt idx="577">
                  <c:v>0.60660000000000003</c:v>
                </c:pt>
                <c:pt idx="578">
                  <c:v>0.60660000000000003</c:v>
                </c:pt>
                <c:pt idx="579">
                  <c:v>0.60660000000000003</c:v>
                </c:pt>
                <c:pt idx="580">
                  <c:v>0.60660000000000003</c:v>
                </c:pt>
                <c:pt idx="581">
                  <c:v>0.60660000000000003</c:v>
                </c:pt>
                <c:pt idx="582">
                  <c:v>0.60660000000000003</c:v>
                </c:pt>
                <c:pt idx="583">
                  <c:v>0.60660000000000003</c:v>
                </c:pt>
                <c:pt idx="584">
                  <c:v>0.60660000000000003</c:v>
                </c:pt>
                <c:pt idx="585">
                  <c:v>0.60660000000000003</c:v>
                </c:pt>
                <c:pt idx="586">
                  <c:v>0.60660000000000003</c:v>
                </c:pt>
                <c:pt idx="587">
                  <c:v>0.60660000000000003</c:v>
                </c:pt>
                <c:pt idx="588">
                  <c:v>0.60840000000000005</c:v>
                </c:pt>
                <c:pt idx="589">
                  <c:v>0.60840000000000005</c:v>
                </c:pt>
                <c:pt idx="590">
                  <c:v>0.60840000000000005</c:v>
                </c:pt>
                <c:pt idx="591">
                  <c:v>0.60840000000000005</c:v>
                </c:pt>
                <c:pt idx="592">
                  <c:v>0.60840000000000005</c:v>
                </c:pt>
                <c:pt idx="593">
                  <c:v>0.60840000000000005</c:v>
                </c:pt>
                <c:pt idx="594">
                  <c:v>0.60840000000000005</c:v>
                </c:pt>
                <c:pt idx="595">
                  <c:v>0.60840000000000005</c:v>
                </c:pt>
                <c:pt idx="596">
                  <c:v>0.60840000000000005</c:v>
                </c:pt>
                <c:pt idx="597">
                  <c:v>0.60840000000000005</c:v>
                </c:pt>
                <c:pt idx="598">
                  <c:v>0.60840000000000005</c:v>
                </c:pt>
                <c:pt idx="599">
                  <c:v>0.60840000000000005</c:v>
                </c:pt>
                <c:pt idx="600">
                  <c:v>0.60840000000000005</c:v>
                </c:pt>
                <c:pt idx="601">
                  <c:v>0.60840000000000005</c:v>
                </c:pt>
                <c:pt idx="602">
                  <c:v>0.60840000000000005</c:v>
                </c:pt>
                <c:pt idx="603">
                  <c:v>0.60840000000000005</c:v>
                </c:pt>
                <c:pt idx="604">
                  <c:v>0.60840000000000005</c:v>
                </c:pt>
                <c:pt idx="605">
                  <c:v>0.60840000000000005</c:v>
                </c:pt>
                <c:pt idx="606">
                  <c:v>0.60840000000000005</c:v>
                </c:pt>
                <c:pt idx="607">
                  <c:v>0.60840000000000005</c:v>
                </c:pt>
                <c:pt idx="608">
                  <c:v>0.60840000000000005</c:v>
                </c:pt>
                <c:pt idx="609">
                  <c:v>0.60840000000000005</c:v>
                </c:pt>
                <c:pt idx="610">
                  <c:v>0.60840000000000005</c:v>
                </c:pt>
                <c:pt idx="611">
                  <c:v>0.60840000000000005</c:v>
                </c:pt>
                <c:pt idx="612">
                  <c:v>0.60840000000000005</c:v>
                </c:pt>
                <c:pt idx="613">
                  <c:v>0.60840000000000005</c:v>
                </c:pt>
                <c:pt idx="614">
                  <c:v>0.60840000000000005</c:v>
                </c:pt>
                <c:pt idx="615">
                  <c:v>0.60840000000000005</c:v>
                </c:pt>
                <c:pt idx="616">
                  <c:v>0.60840000000000005</c:v>
                </c:pt>
                <c:pt idx="617">
                  <c:v>0.60840000000000005</c:v>
                </c:pt>
                <c:pt idx="618">
                  <c:v>0.61019999999999996</c:v>
                </c:pt>
                <c:pt idx="619">
                  <c:v>0.61019999999999996</c:v>
                </c:pt>
                <c:pt idx="620">
                  <c:v>0.61019999999999996</c:v>
                </c:pt>
                <c:pt idx="621">
                  <c:v>0.61019999999999996</c:v>
                </c:pt>
                <c:pt idx="622">
                  <c:v>0.61019999999999996</c:v>
                </c:pt>
                <c:pt idx="623">
                  <c:v>0.61019999999999996</c:v>
                </c:pt>
                <c:pt idx="624">
                  <c:v>0.61019999999999996</c:v>
                </c:pt>
                <c:pt idx="625">
                  <c:v>0.61019999999999996</c:v>
                </c:pt>
                <c:pt idx="626">
                  <c:v>0.61019999999999996</c:v>
                </c:pt>
                <c:pt idx="627">
                  <c:v>0.61019999999999996</c:v>
                </c:pt>
                <c:pt idx="628">
                  <c:v>0.61019999999999996</c:v>
                </c:pt>
                <c:pt idx="629">
                  <c:v>0.61019999999999996</c:v>
                </c:pt>
                <c:pt idx="630">
                  <c:v>0.61019999999999996</c:v>
                </c:pt>
                <c:pt idx="631">
                  <c:v>0.61019999999999996</c:v>
                </c:pt>
                <c:pt idx="632">
                  <c:v>0.61019999999999996</c:v>
                </c:pt>
                <c:pt idx="633">
                  <c:v>0.61019999999999996</c:v>
                </c:pt>
                <c:pt idx="634">
                  <c:v>0.61019999999999996</c:v>
                </c:pt>
                <c:pt idx="635">
                  <c:v>0.61019999999999996</c:v>
                </c:pt>
                <c:pt idx="636">
                  <c:v>0.61019999999999996</c:v>
                </c:pt>
                <c:pt idx="637">
                  <c:v>0.61019999999999996</c:v>
                </c:pt>
                <c:pt idx="638">
                  <c:v>0.61019999999999996</c:v>
                </c:pt>
                <c:pt idx="639">
                  <c:v>0.61019999999999996</c:v>
                </c:pt>
                <c:pt idx="640">
                  <c:v>0.61019999999999996</c:v>
                </c:pt>
                <c:pt idx="641">
                  <c:v>0.61019999999999996</c:v>
                </c:pt>
                <c:pt idx="642">
                  <c:v>0.61019999999999996</c:v>
                </c:pt>
                <c:pt idx="643">
                  <c:v>0.61019999999999996</c:v>
                </c:pt>
                <c:pt idx="644">
                  <c:v>0.61019999999999996</c:v>
                </c:pt>
                <c:pt idx="645">
                  <c:v>0.61019999999999996</c:v>
                </c:pt>
                <c:pt idx="646">
                  <c:v>0.61019999999999996</c:v>
                </c:pt>
                <c:pt idx="647">
                  <c:v>0.61019999999999996</c:v>
                </c:pt>
                <c:pt idx="648">
                  <c:v>0.61019999999999996</c:v>
                </c:pt>
                <c:pt idx="649">
                  <c:v>0.61019999999999996</c:v>
                </c:pt>
                <c:pt idx="650">
                  <c:v>0.61019999999999996</c:v>
                </c:pt>
                <c:pt idx="651">
                  <c:v>0.61019999999999996</c:v>
                </c:pt>
                <c:pt idx="652">
                  <c:v>0.61019999999999996</c:v>
                </c:pt>
                <c:pt idx="653">
                  <c:v>0.61019999999999996</c:v>
                </c:pt>
                <c:pt idx="654">
                  <c:v>0.61019999999999996</c:v>
                </c:pt>
                <c:pt idx="655">
                  <c:v>0.61019999999999996</c:v>
                </c:pt>
                <c:pt idx="656">
                  <c:v>0.61019999999999996</c:v>
                </c:pt>
                <c:pt idx="657">
                  <c:v>0.61019999999999996</c:v>
                </c:pt>
                <c:pt idx="658">
                  <c:v>0.61019999999999996</c:v>
                </c:pt>
                <c:pt idx="659">
                  <c:v>0.61019999999999996</c:v>
                </c:pt>
                <c:pt idx="660">
                  <c:v>0.61019999999999996</c:v>
                </c:pt>
                <c:pt idx="661">
                  <c:v>0.61019999999999996</c:v>
                </c:pt>
                <c:pt idx="662">
                  <c:v>0.61019999999999996</c:v>
                </c:pt>
                <c:pt idx="663">
                  <c:v>0.61019999999999996</c:v>
                </c:pt>
                <c:pt idx="664">
                  <c:v>0.61019999999999996</c:v>
                </c:pt>
                <c:pt idx="665">
                  <c:v>0.61019999999999996</c:v>
                </c:pt>
                <c:pt idx="666">
                  <c:v>0.61019999999999996</c:v>
                </c:pt>
                <c:pt idx="667">
                  <c:v>0.61019999999999996</c:v>
                </c:pt>
                <c:pt idx="668">
                  <c:v>0.61019999999999996</c:v>
                </c:pt>
                <c:pt idx="669">
                  <c:v>0.61019999999999996</c:v>
                </c:pt>
                <c:pt idx="670">
                  <c:v>0.61019999999999996</c:v>
                </c:pt>
                <c:pt idx="671">
                  <c:v>0.61019999999999996</c:v>
                </c:pt>
                <c:pt idx="672">
                  <c:v>0.61019999999999996</c:v>
                </c:pt>
                <c:pt idx="673">
                  <c:v>0.61019999999999996</c:v>
                </c:pt>
                <c:pt idx="674">
                  <c:v>0.61019999999999996</c:v>
                </c:pt>
                <c:pt idx="675">
                  <c:v>0.61019999999999996</c:v>
                </c:pt>
                <c:pt idx="676">
                  <c:v>0.61019999999999996</c:v>
                </c:pt>
                <c:pt idx="677">
                  <c:v>0.61019999999999996</c:v>
                </c:pt>
                <c:pt idx="678">
                  <c:v>0.61019999999999996</c:v>
                </c:pt>
                <c:pt idx="679">
                  <c:v>0.61019999999999996</c:v>
                </c:pt>
                <c:pt idx="680">
                  <c:v>0.61019999999999996</c:v>
                </c:pt>
                <c:pt idx="681">
                  <c:v>0.61019999999999996</c:v>
                </c:pt>
                <c:pt idx="682">
                  <c:v>0.61019999999999996</c:v>
                </c:pt>
                <c:pt idx="683">
                  <c:v>0.61019999999999996</c:v>
                </c:pt>
                <c:pt idx="684">
                  <c:v>0.61019999999999996</c:v>
                </c:pt>
                <c:pt idx="685">
                  <c:v>0.61019999999999996</c:v>
                </c:pt>
                <c:pt idx="686">
                  <c:v>0.61019999999999996</c:v>
                </c:pt>
                <c:pt idx="687">
                  <c:v>0.61019999999999996</c:v>
                </c:pt>
                <c:pt idx="688">
                  <c:v>0.61019999999999996</c:v>
                </c:pt>
                <c:pt idx="689">
                  <c:v>0.61019999999999996</c:v>
                </c:pt>
                <c:pt idx="690">
                  <c:v>0.61019999999999996</c:v>
                </c:pt>
                <c:pt idx="691">
                  <c:v>0.61019999999999996</c:v>
                </c:pt>
                <c:pt idx="692">
                  <c:v>0.61019999999999996</c:v>
                </c:pt>
                <c:pt idx="693">
                  <c:v>0.61019999999999996</c:v>
                </c:pt>
                <c:pt idx="694">
                  <c:v>0.61019999999999996</c:v>
                </c:pt>
                <c:pt idx="695">
                  <c:v>0.61019999999999996</c:v>
                </c:pt>
                <c:pt idx="696">
                  <c:v>0.61019999999999996</c:v>
                </c:pt>
                <c:pt idx="697">
                  <c:v>0.61019999999999996</c:v>
                </c:pt>
                <c:pt idx="698">
                  <c:v>0.61019999999999996</c:v>
                </c:pt>
                <c:pt idx="699">
                  <c:v>0.61019999999999996</c:v>
                </c:pt>
                <c:pt idx="700">
                  <c:v>0.61019999999999996</c:v>
                </c:pt>
                <c:pt idx="701">
                  <c:v>0.61019999999999996</c:v>
                </c:pt>
                <c:pt idx="702">
                  <c:v>0.61019999999999996</c:v>
                </c:pt>
                <c:pt idx="703">
                  <c:v>0.61019999999999996</c:v>
                </c:pt>
                <c:pt idx="704">
                  <c:v>0.61019999999999996</c:v>
                </c:pt>
                <c:pt idx="705">
                  <c:v>0.61019999999999996</c:v>
                </c:pt>
                <c:pt idx="706">
                  <c:v>0.61019999999999996</c:v>
                </c:pt>
                <c:pt idx="707">
                  <c:v>0.61019999999999996</c:v>
                </c:pt>
                <c:pt idx="708">
                  <c:v>0.61019999999999996</c:v>
                </c:pt>
                <c:pt idx="709">
                  <c:v>0.61019999999999996</c:v>
                </c:pt>
                <c:pt idx="710">
                  <c:v>0.61019999999999996</c:v>
                </c:pt>
                <c:pt idx="711">
                  <c:v>0.61019999999999996</c:v>
                </c:pt>
                <c:pt idx="712">
                  <c:v>0.61019999999999996</c:v>
                </c:pt>
                <c:pt idx="713">
                  <c:v>0.61019999999999996</c:v>
                </c:pt>
                <c:pt idx="714">
                  <c:v>0.61019999999999996</c:v>
                </c:pt>
                <c:pt idx="715">
                  <c:v>0.61019999999999996</c:v>
                </c:pt>
                <c:pt idx="716">
                  <c:v>0.61019999999999996</c:v>
                </c:pt>
                <c:pt idx="717">
                  <c:v>0.61019999999999996</c:v>
                </c:pt>
                <c:pt idx="718">
                  <c:v>0.61019999999999996</c:v>
                </c:pt>
                <c:pt idx="719">
                  <c:v>0.61019999999999996</c:v>
                </c:pt>
                <c:pt idx="720">
                  <c:v>0.61019999999999996</c:v>
                </c:pt>
                <c:pt idx="721">
                  <c:v>0.61019999999999996</c:v>
                </c:pt>
                <c:pt idx="722">
                  <c:v>0.61019999999999996</c:v>
                </c:pt>
                <c:pt idx="723">
                  <c:v>0.61019999999999996</c:v>
                </c:pt>
                <c:pt idx="724">
                  <c:v>0.61019999999999996</c:v>
                </c:pt>
                <c:pt idx="725">
                  <c:v>0.61019999999999996</c:v>
                </c:pt>
                <c:pt idx="726">
                  <c:v>0.61019999999999996</c:v>
                </c:pt>
                <c:pt idx="727">
                  <c:v>0.61019999999999996</c:v>
                </c:pt>
                <c:pt idx="728">
                  <c:v>0.61019999999999996</c:v>
                </c:pt>
                <c:pt idx="729">
                  <c:v>0.61019999999999996</c:v>
                </c:pt>
                <c:pt idx="730">
                  <c:v>0.61019999999999996</c:v>
                </c:pt>
                <c:pt idx="731">
                  <c:v>0.61019999999999996</c:v>
                </c:pt>
                <c:pt idx="732">
                  <c:v>0.61019999999999996</c:v>
                </c:pt>
                <c:pt idx="733">
                  <c:v>0.61019999999999996</c:v>
                </c:pt>
                <c:pt idx="734">
                  <c:v>0.61019999999999996</c:v>
                </c:pt>
                <c:pt idx="735">
                  <c:v>0.61019999999999996</c:v>
                </c:pt>
                <c:pt idx="736">
                  <c:v>0.61019999999999996</c:v>
                </c:pt>
                <c:pt idx="737">
                  <c:v>0.61019999999999996</c:v>
                </c:pt>
                <c:pt idx="738">
                  <c:v>0.61019999999999996</c:v>
                </c:pt>
                <c:pt idx="739">
                  <c:v>0.61019999999999996</c:v>
                </c:pt>
                <c:pt idx="740">
                  <c:v>0.61019999999999996</c:v>
                </c:pt>
                <c:pt idx="741">
                  <c:v>0.61019999999999996</c:v>
                </c:pt>
                <c:pt idx="742">
                  <c:v>0.61019999999999996</c:v>
                </c:pt>
                <c:pt idx="743">
                  <c:v>0.61019999999999996</c:v>
                </c:pt>
                <c:pt idx="744">
                  <c:v>0.61019999999999996</c:v>
                </c:pt>
                <c:pt idx="745">
                  <c:v>0.61019999999999996</c:v>
                </c:pt>
                <c:pt idx="746">
                  <c:v>0.61019999999999996</c:v>
                </c:pt>
                <c:pt idx="747">
                  <c:v>0.61019999999999996</c:v>
                </c:pt>
                <c:pt idx="748">
                  <c:v>0.61019999999999996</c:v>
                </c:pt>
                <c:pt idx="749">
                  <c:v>0.61019999999999996</c:v>
                </c:pt>
                <c:pt idx="750">
                  <c:v>0.61019999999999996</c:v>
                </c:pt>
                <c:pt idx="751">
                  <c:v>0.61019999999999996</c:v>
                </c:pt>
                <c:pt idx="752">
                  <c:v>0.61019999999999996</c:v>
                </c:pt>
                <c:pt idx="753">
                  <c:v>0.61019999999999996</c:v>
                </c:pt>
                <c:pt idx="754">
                  <c:v>0.61019999999999996</c:v>
                </c:pt>
                <c:pt idx="755">
                  <c:v>0.61019999999999996</c:v>
                </c:pt>
                <c:pt idx="756">
                  <c:v>0.61019999999999996</c:v>
                </c:pt>
                <c:pt idx="757">
                  <c:v>0.61019999999999996</c:v>
                </c:pt>
                <c:pt idx="758">
                  <c:v>0.61019999999999996</c:v>
                </c:pt>
                <c:pt idx="759">
                  <c:v>0.61019999999999996</c:v>
                </c:pt>
                <c:pt idx="760">
                  <c:v>0.61019999999999996</c:v>
                </c:pt>
                <c:pt idx="761">
                  <c:v>0.61019999999999996</c:v>
                </c:pt>
                <c:pt idx="762">
                  <c:v>0.61019999999999996</c:v>
                </c:pt>
                <c:pt idx="763">
                  <c:v>0.61019999999999996</c:v>
                </c:pt>
                <c:pt idx="764">
                  <c:v>0.61019999999999996</c:v>
                </c:pt>
                <c:pt idx="765">
                  <c:v>0.61019999999999996</c:v>
                </c:pt>
                <c:pt idx="766">
                  <c:v>0.61019999999999996</c:v>
                </c:pt>
                <c:pt idx="767">
                  <c:v>0.61019999999999996</c:v>
                </c:pt>
                <c:pt idx="768">
                  <c:v>0.61019999999999996</c:v>
                </c:pt>
                <c:pt idx="769">
                  <c:v>0.61019999999999996</c:v>
                </c:pt>
                <c:pt idx="770">
                  <c:v>0.61019999999999996</c:v>
                </c:pt>
                <c:pt idx="771">
                  <c:v>0.61019999999999996</c:v>
                </c:pt>
                <c:pt idx="772">
                  <c:v>0.61019999999999996</c:v>
                </c:pt>
                <c:pt idx="773">
                  <c:v>0.61019999999999996</c:v>
                </c:pt>
                <c:pt idx="774">
                  <c:v>0.61019999999999996</c:v>
                </c:pt>
                <c:pt idx="775">
                  <c:v>0.61019999999999996</c:v>
                </c:pt>
                <c:pt idx="776">
                  <c:v>0.61019999999999996</c:v>
                </c:pt>
                <c:pt idx="777">
                  <c:v>0.61019999999999996</c:v>
                </c:pt>
                <c:pt idx="778">
                  <c:v>0.61019999999999996</c:v>
                </c:pt>
                <c:pt idx="779">
                  <c:v>0.61019999999999996</c:v>
                </c:pt>
                <c:pt idx="780">
                  <c:v>0.61019999999999996</c:v>
                </c:pt>
                <c:pt idx="781">
                  <c:v>0.61019999999999996</c:v>
                </c:pt>
                <c:pt idx="782">
                  <c:v>0.61019999999999996</c:v>
                </c:pt>
                <c:pt idx="783">
                  <c:v>0.61019999999999996</c:v>
                </c:pt>
                <c:pt idx="784">
                  <c:v>0.61019999999999996</c:v>
                </c:pt>
                <c:pt idx="785">
                  <c:v>0.61019999999999996</c:v>
                </c:pt>
                <c:pt idx="786">
                  <c:v>0.61019999999999996</c:v>
                </c:pt>
                <c:pt idx="787">
                  <c:v>0.61019999999999996</c:v>
                </c:pt>
                <c:pt idx="788">
                  <c:v>0.61019999999999996</c:v>
                </c:pt>
                <c:pt idx="789">
                  <c:v>0.61019999999999996</c:v>
                </c:pt>
                <c:pt idx="790">
                  <c:v>0.61019999999999996</c:v>
                </c:pt>
                <c:pt idx="791">
                  <c:v>0.61019999999999996</c:v>
                </c:pt>
                <c:pt idx="792">
                  <c:v>0.61019999999999996</c:v>
                </c:pt>
                <c:pt idx="793">
                  <c:v>0.61019999999999996</c:v>
                </c:pt>
                <c:pt idx="794">
                  <c:v>0.61019999999999996</c:v>
                </c:pt>
                <c:pt idx="795">
                  <c:v>0.61019999999999996</c:v>
                </c:pt>
                <c:pt idx="796">
                  <c:v>0.61019999999999996</c:v>
                </c:pt>
                <c:pt idx="797">
                  <c:v>0.61019999999999996</c:v>
                </c:pt>
                <c:pt idx="798">
                  <c:v>0.61019999999999996</c:v>
                </c:pt>
                <c:pt idx="799">
                  <c:v>0.61019999999999996</c:v>
                </c:pt>
                <c:pt idx="800">
                  <c:v>0.61019999999999996</c:v>
                </c:pt>
                <c:pt idx="801">
                  <c:v>0.61019999999999996</c:v>
                </c:pt>
                <c:pt idx="802">
                  <c:v>0.61019999999999996</c:v>
                </c:pt>
                <c:pt idx="803">
                  <c:v>0.61019999999999996</c:v>
                </c:pt>
                <c:pt idx="804">
                  <c:v>0.61019999999999996</c:v>
                </c:pt>
                <c:pt idx="805">
                  <c:v>0.61019999999999996</c:v>
                </c:pt>
                <c:pt idx="806">
                  <c:v>0.61019999999999996</c:v>
                </c:pt>
                <c:pt idx="807">
                  <c:v>0.61019999999999996</c:v>
                </c:pt>
                <c:pt idx="808">
                  <c:v>0.61019999999999996</c:v>
                </c:pt>
                <c:pt idx="809">
                  <c:v>0.61019999999999996</c:v>
                </c:pt>
                <c:pt idx="810">
                  <c:v>0.61019999999999996</c:v>
                </c:pt>
                <c:pt idx="811">
                  <c:v>0.61019999999999996</c:v>
                </c:pt>
                <c:pt idx="812">
                  <c:v>0.61019999999999996</c:v>
                </c:pt>
                <c:pt idx="813">
                  <c:v>0.61019999999999996</c:v>
                </c:pt>
                <c:pt idx="814">
                  <c:v>0.61019999999999996</c:v>
                </c:pt>
                <c:pt idx="815">
                  <c:v>0.61019999999999996</c:v>
                </c:pt>
                <c:pt idx="816">
                  <c:v>0.61019999999999996</c:v>
                </c:pt>
                <c:pt idx="817">
                  <c:v>0.61019999999999996</c:v>
                </c:pt>
                <c:pt idx="818">
                  <c:v>0.61019999999999996</c:v>
                </c:pt>
                <c:pt idx="819">
                  <c:v>0.61019999999999996</c:v>
                </c:pt>
                <c:pt idx="820">
                  <c:v>0.61019999999999996</c:v>
                </c:pt>
                <c:pt idx="821">
                  <c:v>0.61019999999999996</c:v>
                </c:pt>
                <c:pt idx="822">
                  <c:v>0.61019999999999996</c:v>
                </c:pt>
                <c:pt idx="823">
                  <c:v>0.61019999999999996</c:v>
                </c:pt>
                <c:pt idx="824">
                  <c:v>0.61019999999999996</c:v>
                </c:pt>
                <c:pt idx="825">
                  <c:v>0.61019999999999996</c:v>
                </c:pt>
                <c:pt idx="826">
                  <c:v>0.61019999999999996</c:v>
                </c:pt>
                <c:pt idx="827">
                  <c:v>0.61019999999999996</c:v>
                </c:pt>
                <c:pt idx="828">
                  <c:v>0.61019999999999996</c:v>
                </c:pt>
                <c:pt idx="829">
                  <c:v>0.61019999999999996</c:v>
                </c:pt>
                <c:pt idx="830">
                  <c:v>0.61019999999999996</c:v>
                </c:pt>
                <c:pt idx="831">
                  <c:v>0.61019999999999996</c:v>
                </c:pt>
                <c:pt idx="832">
                  <c:v>0.61019999999999996</c:v>
                </c:pt>
                <c:pt idx="833">
                  <c:v>0.61019999999999996</c:v>
                </c:pt>
                <c:pt idx="834">
                  <c:v>0.61019999999999996</c:v>
                </c:pt>
                <c:pt idx="835">
                  <c:v>0.61019999999999996</c:v>
                </c:pt>
                <c:pt idx="836">
                  <c:v>0.61019999999999996</c:v>
                </c:pt>
                <c:pt idx="837">
                  <c:v>0.61019999999999996</c:v>
                </c:pt>
                <c:pt idx="838">
                  <c:v>0.61019999999999996</c:v>
                </c:pt>
                <c:pt idx="839">
                  <c:v>0.61019999999999996</c:v>
                </c:pt>
                <c:pt idx="840">
                  <c:v>0.61019999999999996</c:v>
                </c:pt>
                <c:pt idx="841">
                  <c:v>0.61019999999999996</c:v>
                </c:pt>
                <c:pt idx="842">
                  <c:v>0.61019999999999996</c:v>
                </c:pt>
                <c:pt idx="843">
                  <c:v>0.61019999999999996</c:v>
                </c:pt>
                <c:pt idx="844">
                  <c:v>0.61019999999999996</c:v>
                </c:pt>
                <c:pt idx="845">
                  <c:v>0.61019999999999996</c:v>
                </c:pt>
                <c:pt idx="846">
                  <c:v>0.61019999999999996</c:v>
                </c:pt>
                <c:pt idx="847">
                  <c:v>0.61019999999999996</c:v>
                </c:pt>
                <c:pt idx="848">
                  <c:v>0.61019999999999996</c:v>
                </c:pt>
                <c:pt idx="849">
                  <c:v>0.61019999999999996</c:v>
                </c:pt>
                <c:pt idx="850">
                  <c:v>0.61019999999999996</c:v>
                </c:pt>
                <c:pt idx="851">
                  <c:v>0.61019999999999996</c:v>
                </c:pt>
                <c:pt idx="852">
                  <c:v>0.61019999999999996</c:v>
                </c:pt>
                <c:pt idx="853">
                  <c:v>0.61019999999999996</c:v>
                </c:pt>
                <c:pt idx="854">
                  <c:v>0.61019999999999996</c:v>
                </c:pt>
                <c:pt idx="855">
                  <c:v>0.61019999999999996</c:v>
                </c:pt>
                <c:pt idx="856">
                  <c:v>0.61019999999999996</c:v>
                </c:pt>
                <c:pt idx="857">
                  <c:v>0.61019999999999996</c:v>
                </c:pt>
                <c:pt idx="858">
                  <c:v>0.61019999999999996</c:v>
                </c:pt>
                <c:pt idx="859">
                  <c:v>0.61019999999999996</c:v>
                </c:pt>
                <c:pt idx="860">
                  <c:v>0.61019999999999996</c:v>
                </c:pt>
                <c:pt idx="861">
                  <c:v>0.61019999999999996</c:v>
                </c:pt>
                <c:pt idx="862">
                  <c:v>0.61019999999999996</c:v>
                </c:pt>
                <c:pt idx="863">
                  <c:v>0.61019999999999996</c:v>
                </c:pt>
                <c:pt idx="864">
                  <c:v>0.61019999999999996</c:v>
                </c:pt>
                <c:pt idx="865">
                  <c:v>0.61019999999999996</c:v>
                </c:pt>
                <c:pt idx="866">
                  <c:v>0.61019999999999996</c:v>
                </c:pt>
                <c:pt idx="867">
                  <c:v>0.61019999999999996</c:v>
                </c:pt>
                <c:pt idx="868">
                  <c:v>0.61019999999999996</c:v>
                </c:pt>
                <c:pt idx="869">
                  <c:v>0.61019999999999996</c:v>
                </c:pt>
                <c:pt idx="870">
                  <c:v>0.61019999999999996</c:v>
                </c:pt>
                <c:pt idx="871">
                  <c:v>0.61019999999999996</c:v>
                </c:pt>
                <c:pt idx="872">
                  <c:v>0.61019999999999996</c:v>
                </c:pt>
                <c:pt idx="873">
                  <c:v>0.61019999999999996</c:v>
                </c:pt>
                <c:pt idx="874">
                  <c:v>0.61019999999999996</c:v>
                </c:pt>
                <c:pt idx="875">
                  <c:v>0.61019999999999996</c:v>
                </c:pt>
                <c:pt idx="876">
                  <c:v>0.61019999999999996</c:v>
                </c:pt>
                <c:pt idx="877">
                  <c:v>0.61019999999999996</c:v>
                </c:pt>
                <c:pt idx="878">
                  <c:v>0.61019999999999996</c:v>
                </c:pt>
                <c:pt idx="879">
                  <c:v>0.61019999999999996</c:v>
                </c:pt>
                <c:pt idx="880">
                  <c:v>0.61019999999999996</c:v>
                </c:pt>
                <c:pt idx="881">
                  <c:v>0.61019999999999996</c:v>
                </c:pt>
                <c:pt idx="882">
                  <c:v>0.61019999999999996</c:v>
                </c:pt>
                <c:pt idx="883">
                  <c:v>0.61019999999999996</c:v>
                </c:pt>
                <c:pt idx="884">
                  <c:v>0.61019999999999996</c:v>
                </c:pt>
                <c:pt idx="885">
                  <c:v>0.61019999999999996</c:v>
                </c:pt>
                <c:pt idx="886">
                  <c:v>0.61019999999999996</c:v>
                </c:pt>
                <c:pt idx="887">
                  <c:v>0.61019999999999996</c:v>
                </c:pt>
                <c:pt idx="888">
                  <c:v>0.61019999999999996</c:v>
                </c:pt>
                <c:pt idx="889">
                  <c:v>0.61019999999999996</c:v>
                </c:pt>
                <c:pt idx="890">
                  <c:v>0.61019999999999996</c:v>
                </c:pt>
                <c:pt idx="891">
                  <c:v>0.61019999999999996</c:v>
                </c:pt>
                <c:pt idx="892">
                  <c:v>0.61019999999999996</c:v>
                </c:pt>
                <c:pt idx="893">
                  <c:v>0.61019999999999996</c:v>
                </c:pt>
                <c:pt idx="894">
                  <c:v>0.61019999999999996</c:v>
                </c:pt>
                <c:pt idx="895">
                  <c:v>0.61019999999999996</c:v>
                </c:pt>
                <c:pt idx="896">
                  <c:v>0.61019999999999996</c:v>
                </c:pt>
                <c:pt idx="897">
                  <c:v>0.61019999999999996</c:v>
                </c:pt>
                <c:pt idx="898">
                  <c:v>0.61019999999999996</c:v>
                </c:pt>
                <c:pt idx="899">
                  <c:v>0.61019999999999996</c:v>
                </c:pt>
                <c:pt idx="900">
                  <c:v>0.61019999999999996</c:v>
                </c:pt>
                <c:pt idx="901">
                  <c:v>0.61019999999999996</c:v>
                </c:pt>
                <c:pt idx="902">
                  <c:v>0.61019999999999996</c:v>
                </c:pt>
                <c:pt idx="903">
                  <c:v>0.61019999999999996</c:v>
                </c:pt>
                <c:pt idx="904">
                  <c:v>0.61019999999999996</c:v>
                </c:pt>
                <c:pt idx="905">
                  <c:v>0.61019999999999996</c:v>
                </c:pt>
                <c:pt idx="906">
                  <c:v>0.61019999999999996</c:v>
                </c:pt>
                <c:pt idx="907">
                  <c:v>0.61019999999999996</c:v>
                </c:pt>
                <c:pt idx="908">
                  <c:v>0.61019999999999996</c:v>
                </c:pt>
                <c:pt idx="909">
                  <c:v>0.61019999999999996</c:v>
                </c:pt>
                <c:pt idx="910">
                  <c:v>0.61019999999999996</c:v>
                </c:pt>
                <c:pt idx="911">
                  <c:v>0.61019999999999996</c:v>
                </c:pt>
                <c:pt idx="912">
                  <c:v>0.61019999999999996</c:v>
                </c:pt>
                <c:pt idx="913">
                  <c:v>0.61019999999999996</c:v>
                </c:pt>
                <c:pt idx="914">
                  <c:v>0.61019999999999996</c:v>
                </c:pt>
                <c:pt idx="915">
                  <c:v>0.61019999999999996</c:v>
                </c:pt>
                <c:pt idx="916">
                  <c:v>0.61019999999999996</c:v>
                </c:pt>
                <c:pt idx="917">
                  <c:v>0.61019999999999996</c:v>
                </c:pt>
                <c:pt idx="918">
                  <c:v>0.61019999999999996</c:v>
                </c:pt>
                <c:pt idx="919">
                  <c:v>0.61019999999999996</c:v>
                </c:pt>
                <c:pt idx="920">
                  <c:v>0.61019999999999996</c:v>
                </c:pt>
                <c:pt idx="921">
                  <c:v>0.61019999999999996</c:v>
                </c:pt>
                <c:pt idx="922">
                  <c:v>0.61019999999999996</c:v>
                </c:pt>
                <c:pt idx="923">
                  <c:v>0.61019999999999996</c:v>
                </c:pt>
                <c:pt idx="924">
                  <c:v>0.61019999999999996</c:v>
                </c:pt>
                <c:pt idx="925">
                  <c:v>0.61019999999999996</c:v>
                </c:pt>
                <c:pt idx="926">
                  <c:v>0.61019999999999996</c:v>
                </c:pt>
                <c:pt idx="927">
                  <c:v>0.61019999999999996</c:v>
                </c:pt>
                <c:pt idx="928">
                  <c:v>0.61019999999999996</c:v>
                </c:pt>
                <c:pt idx="929">
                  <c:v>0.61019999999999996</c:v>
                </c:pt>
                <c:pt idx="930">
                  <c:v>0.61019999999999996</c:v>
                </c:pt>
                <c:pt idx="931">
                  <c:v>0.61019999999999996</c:v>
                </c:pt>
                <c:pt idx="932">
                  <c:v>0.61019999999999996</c:v>
                </c:pt>
                <c:pt idx="933">
                  <c:v>0.61019999999999996</c:v>
                </c:pt>
                <c:pt idx="934">
                  <c:v>0.61019999999999996</c:v>
                </c:pt>
                <c:pt idx="935">
                  <c:v>0.61019999999999996</c:v>
                </c:pt>
                <c:pt idx="936">
                  <c:v>0.61019999999999996</c:v>
                </c:pt>
                <c:pt idx="937">
                  <c:v>0.61019999999999996</c:v>
                </c:pt>
                <c:pt idx="938">
                  <c:v>0.61019999999999996</c:v>
                </c:pt>
                <c:pt idx="939">
                  <c:v>0.61019999999999996</c:v>
                </c:pt>
                <c:pt idx="940">
                  <c:v>0.61019999999999996</c:v>
                </c:pt>
                <c:pt idx="941">
                  <c:v>0.61019999999999996</c:v>
                </c:pt>
                <c:pt idx="942">
                  <c:v>0.61019999999999996</c:v>
                </c:pt>
                <c:pt idx="943">
                  <c:v>0.61019999999999996</c:v>
                </c:pt>
                <c:pt idx="944">
                  <c:v>0.61019999999999996</c:v>
                </c:pt>
                <c:pt idx="945">
                  <c:v>0.61019999999999996</c:v>
                </c:pt>
                <c:pt idx="946">
                  <c:v>0.61019999999999996</c:v>
                </c:pt>
                <c:pt idx="947">
                  <c:v>0.61019999999999996</c:v>
                </c:pt>
                <c:pt idx="948">
                  <c:v>0.61019999999999996</c:v>
                </c:pt>
                <c:pt idx="949">
                  <c:v>0.61019999999999996</c:v>
                </c:pt>
                <c:pt idx="950">
                  <c:v>0.61019999999999996</c:v>
                </c:pt>
                <c:pt idx="951">
                  <c:v>0.61019999999999996</c:v>
                </c:pt>
                <c:pt idx="952">
                  <c:v>0.61019999999999996</c:v>
                </c:pt>
                <c:pt idx="953">
                  <c:v>0.61019999999999996</c:v>
                </c:pt>
                <c:pt idx="954">
                  <c:v>0.61019999999999996</c:v>
                </c:pt>
                <c:pt idx="955">
                  <c:v>0.61019999999999996</c:v>
                </c:pt>
                <c:pt idx="956">
                  <c:v>0.61019999999999996</c:v>
                </c:pt>
                <c:pt idx="957">
                  <c:v>0.61019999999999996</c:v>
                </c:pt>
                <c:pt idx="958">
                  <c:v>0.61019999999999996</c:v>
                </c:pt>
                <c:pt idx="959">
                  <c:v>0.61019999999999996</c:v>
                </c:pt>
                <c:pt idx="960">
                  <c:v>0.61019999999999996</c:v>
                </c:pt>
                <c:pt idx="961">
                  <c:v>0.61019999999999996</c:v>
                </c:pt>
                <c:pt idx="962">
                  <c:v>0.61019999999999996</c:v>
                </c:pt>
                <c:pt idx="963">
                  <c:v>0.61019999999999996</c:v>
                </c:pt>
                <c:pt idx="964">
                  <c:v>0.61019999999999996</c:v>
                </c:pt>
                <c:pt idx="965">
                  <c:v>0.61019999999999996</c:v>
                </c:pt>
                <c:pt idx="966">
                  <c:v>0.61019999999999996</c:v>
                </c:pt>
                <c:pt idx="967">
                  <c:v>0.61019999999999996</c:v>
                </c:pt>
                <c:pt idx="968">
                  <c:v>0.61019999999999996</c:v>
                </c:pt>
                <c:pt idx="969">
                  <c:v>0.61019999999999996</c:v>
                </c:pt>
                <c:pt idx="970">
                  <c:v>0.61019999999999996</c:v>
                </c:pt>
                <c:pt idx="971">
                  <c:v>0.61019999999999996</c:v>
                </c:pt>
                <c:pt idx="972">
                  <c:v>0.61019999999999996</c:v>
                </c:pt>
                <c:pt idx="973">
                  <c:v>0.61019999999999996</c:v>
                </c:pt>
                <c:pt idx="974">
                  <c:v>0.61019999999999996</c:v>
                </c:pt>
                <c:pt idx="975">
                  <c:v>0.61019999999999996</c:v>
                </c:pt>
                <c:pt idx="976">
                  <c:v>0.61019999999999996</c:v>
                </c:pt>
                <c:pt idx="977">
                  <c:v>0.61019999999999996</c:v>
                </c:pt>
                <c:pt idx="978">
                  <c:v>0.61019999999999996</c:v>
                </c:pt>
                <c:pt idx="979">
                  <c:v>0.61019999999999996</c:v>
                </c:pt>
                <c:pt idx="980">
                  <c:v>0.61019999999999996</c:v>
                </c:pt>
                <c:pt idx="981">
                  <c:v>0.61019999999999996</c:v>
                </c:pt>
                <c:pt idx="982">
                  <c:v>0.61019999999999996</c:v>
                </c:pt>
                <c:pt idx="983">
                  <c:v>0.61019999999999996</c:v>
                </c:pt>
                <c:pt idx="984">
                  <c:v>0.61019999999999996</c:v>
                </c:pt>
                <c:pt idx="985">
                  <c:v>0.61019999999999996</c:v>
                </c:pt>
                <c:pt idx="986">
                  <c:v>0.61019999999999996</c:v>
                </c:pt>
                <c:pt idx="987">
                  <c:v>0.61019999999999996</c:v>
                </c:pt>
                <c:pt idx="988">
                  <c:v>0.61019999999999996</c:v>
                </c:pt>
                <c:pt idx="989">
                  <c:v>0.61019999999999996</c:v>
                </c:pt>
                <c:pt idx="990">
                  <c:v>0.61019999999999996</c:v>
                </c:pt>
                <c:pt idx="991">
                  <c:v>0.61019999999999996</c:v>
                </c:pt>
                <c:pt idx="992">
                  <c:v>0.61019999999999996</c:v>
                </c:pt>
                <c:pt idx="993">
                  <c:v>0.61019999999999996</c:v>
                </c:pt>
                <c:pt idx="994">
                  <c:v>0.61019999999999996</c:v>
                </c:pt>
                <c:pt idx="995">
                  <c:v>0.61019999999999996</c:v>
                </c:pt>
                <c:pt idx="996">
                  <c:v>0.61019999999999996</c:v>
                </c:pt>
                <c:pt idx="997">
                  <c:v>0.61019999999999996</c:v>
                </c:pt>
                <c:pt idx="998">
                  <c:v>0.61019999999999996</c:v>
                </c:pt>
                <c:pt idx="999">
                  <c:v>0.61019999999999996</c:v>
                </c:pt>
                <c:pt idx="1000">
                  <c:v>0.61019999999999996</c:v>
                </c:pt>
                <c:pt idx="1001">
                  <c:v>0.61019999999999996</c:v>
                </c:pt>
                <c:pt idx="1002">
                  <c:v>0.61019999999999996</c:v>
                </c:pt>
                <c:pt idx="1003">
                  <c:v>0.61019999999999996</c:v>
                </c:pt>
                <c:pt idx="1004">
                  <c:v>0.61019999999999996</c:v>
                </c:pt>
                <c:pt idx="1005">
                  <c:v>0.61019999999999996</c:v>
                </c:pt>
                <c:pt idx="1006">
                  <c:v>0.61019999999999996</c:v>
                </c:pt>
                <c:pt idx="1007">
                  <c:v>0.61019999999999996</c:v>
                </c:pt>
                <c:pt idx="1008">
                  <c:v>0.61019999999999996</c:v>
                </c:pt>
                <c:pt idx="1009">
                  <c:v>0.61019999999999996</c:v>
                </c:pt>
                <c:pt idx="1010">
                  <c:v>0.61019999999999996</c:v>
                </c:pt>
                <c:pt idx="1011">
                  <c:v>0.61019999999999996</c:v>
                </c:pt>
                <c:pt idx="1012">
                  <c:v>0.61019999999999996</c:v>
                </c:pt>
                <c:pt idx="1013">
                  <c:v>0.61019999999999996</c:v>
                </c:pt>
                <c:pt idx="1014">
                  <c:v>0.61019999999999996</c:v>
                </c:pt>
                <c:pt idx="1015">
                  <c:v>0.61019999999999996</c:v>
                </c:pt>
                <c:pt idx="1016">
                  <c:v>0.61019999999999996</c:v>
                </c:pt>
                <c:pt idx="1017">
                  <c:v>0.61019999999999996</c:v>
                </c:pt>
                <c:pt idx="1018">
                  <c:v>0.61019999999999996</c:v>
                </c:pt>
                <c:pt idx="1019">
                  <c:v>0.61019999999999996</c:v>
                </c:pt>
                <c:pt idx="1020">
                  <c:v>0.60719999999999996</c:v>
                </c:pt>
                <c:pt idx="1021">
                  <c:v>0.60719999999999996</c:v>
                </c:pt>
                <c:pt idx="1022">
                  <c:v>0.60719999999999996</c:v>
                </c:pt>
                <c:pt idx="1023">
                  <c:v>0.60719999999999996</c:v>
                </c:pt>
                <c:pt idx="1024">
                  <c:v>0.60719999999999996</c:v>
                </c:pt>
                <c:pt idx="1025">
                  <c:v>0.60719999999999996</c:v>
                </c:pt>
                <c:pt idx="1026">
                  <c:v>0.60719999999999996</c:v>
                </c:pt>
                <c:pt idx="1027">
                  <c:v>0.60719999999999996</c:v>
                </c:pt>
                <c:pt idx="1028">
                  <c:v>0.60719999999999996</c:v>
                </c:pt>
                <c:pt idx="1029">
                  <c:v>0.60719999999999996</c:v>
                </c:pt>
                <c:pt idx="1030">
                  <c:v>0.60719999999999996</c:v>
                </c:pt>
                <c:pt idx="1031">
                  <c:v>0.60719999999999996</c:v>
                </c:pt>
                <c:pt idx="1032">
                  <c:v>0.60719999999999996</c:v>
                </c:pt>
                <c:pt idx="1033">
                  <c:v>0.60719999999999996</c:v>
                </c:pt>
                <c:pt idx="1034">
                  <c:v>0.60719999999999996</c:v>
                </c:pt>
                <c:pt idx="1035">
                  <c:v>0.60719999999999996</c:v>
                </c:pt>
                <c:pt idx="1036">
                  <c:v>0.60719999999999996</c:v>
                </c:pt>
                <c:pt idx="1037">
                  <c:v>0.60719999999999996</c:v>
                </c:pt>
                <c:pt idx="1038">
                  <c:v>0.60719999999999996</c:v>
                </c:pt>
                <c:pt idx="1039">
                  <c:v>0.60719999999999996</c:v>
                </c:pt>
                <c:pt idx="1040">
                  <c:v>0.60719999999999996</c:v>
                </c:pt>
                <c:pt idx="1041">
                  <c:v>0.60719999999999996</c:v>
                </c:pt>
                <c:pt idx="1042">
                  <c:v>0.60719999999999996</c:v>
                </c:pt>
                <c:pt idx="1043">
                  <c:v>0.60719999999999996</c:v>
                </c:pt>
                <c:pt idx="1044">
                  <c:v>0.60719999999999996</c:v>
                </c:pt>
                <c:pt idx="1045">
                  <c:v>0.60719999999999996</c:v>
                </c:pt>
                <c:pt idx="1046">
                  <c:v>0.60719999999999996</c:v>
                </c:pt>
                <c:pt idx="1047">
                  <c:v>0.60719999999999996</c:v>
                </c:pt>
                <c:pt idx="1048">
                  <c:v>0.60719999999999996</c:v>
                </c:pt>
                <c:pt idx="1049">
                  <c:v>0.60719999999999996</c:v>
                </c:pt>
                <c:pt idx="1050">
                  <c:v>0.60899999999999999</c:v>
                </c:pt>
                <c:pt idx="1051">
                  <c:v>0.60899999999999999</c:v>
                </c:pt>
                <c:pt idx="1052">
                  <c:v>0.60899999999999999</c:v>
                </c:pt>
                <c:pt idx="1053">
                  <c:v>0.60899999999999999</c:v>
                </c:pt>
                <c:pt idx="1054">
                  <c:v>0.60899999999999999</c:v>
                </c:pt>
                <c:pt idx="1055">
                  <c:v>0.60899999999999999</c:v>
                </c:pt>
                <c:pt idx="1056">
                  <c:v>0.60899999999999999</c:v>
                </c:pt>
                <c:pt idx="1057">
                  <c:v>0.60899999999999999</c:v>
                </c:pt>
                <c:pt idx="1058">
                  <c:v>0.60899999999999999</c:v>
                </c:pt>
                <c:pt idx="1059">
                  <c:v>0.60899999999999999</c:v>
                </c:pt>
                <c:pt idx="1060">
                  <c:v>0.60899999999999999</c:v>
                </c:pt>
                <c:pt idx="1061">
                  <c:v>0.60899999999999999</c:v>
                </c:pt>
                <c:pt idx="1062">
                  <c:v>0.60899999999999999</c:v>
                </c:pt>
                <c:pt idx="1063">
                  <c:v>0.60899999999999999</c:v>
                </c:pt>
                <c:pt idx="1064">
                  <c:v>0.60899999999999999</c:v>
                </c:pt>
                <c:pt idx="1065">
                  <c:v>0.60899999999999999</c:v>
                </c:pt>
                <c:pt idx="1066">
                  <c:v>0.60899999999999999</c:v>
                </c:pt>
                <c:pt idx="1067">
                  <c:v>0.60899999999999999</c:v>
                </c:pt>
                <c:pt idx="1068">
                  <c:v>0.60899999999999999</c:v>
                </c:pt>
                <c:pt idx="1069">
                  <c:v>0.60899999999999999</c:v>
                </c:pt>
                <c:pt idx="1070">
                  <c:v>0.60899999999999999</c:v>
                </c:pt>
                <c:pt idx="1071">
                  <c:v>0.60899999999999999</c:v>
                </c:pt>
                <c:pt idx="1072">
                  <c:v>0.60899999999999999</c:v>
                </c:pt>
                <c:pt idx="1073">
                  <c:v>0.60899999999999999</c:v>
                </c:pt>
                <c:pt idx="1074">
                  <c:v>0.60899999999999999</c:v>
                </c:pt>
                <c:pt idx="1075">
                  <c:v>0.60899999999999999</c:v>
                </c:pt>
                <c:pt idx="1076">
                  <c:v>0.60899999999999999</c:v>
                </c:pt>
                <c:pt idx="1077">
                  <c:v>0.60899999999999999</c:v>
                </c:pt>
                <c:pt idx="1078">
                  <c:v>0.60899999999999999</c:v>
                </c:pt>
                <c:pt idx="1079">
                  <c:v>0.60899999999999999</c:v>
                </c:pt>
                <c:pt idx="1080">
                  <c:v>0.60899999999999999</c:v>
                </c:pt>
                <c:pt idx="1081">
                  <c:v>0.60899999999999999</c:v>
                </c:pt>
                <c:pt idx="1082">
                  <c:v>0.60899999999999999</c:v>
                </c:pt>
                <c:pt idx="1083">
                  <c:v>0.60899999999999999</c:v>
                </c:pt>
                <c:pt idx="1084">
                  <c:v>0.60899999999999999</c:v>
                </c:pt>
                <c:pt idx="1085">
                  <c:v>0.60899999999999999</c:v>
                </c:pt>
                <c:pt idx="1086">
                  <c:v>0.60899999999999999</c:v>
                </c:pt>
                <c:pt idx="1087">
                  <c:v>0.60899999999999999</c:v>
                </c:pt>
                <c:pt idx="1088">
                  <c:v>0.60899999999999999</c:v>
                </c:pt>
                <c:pt idx="1089">
                  <c:v>0.60899999999999999</c:v>
                </c:pt>
                <c:pt idx="1090">
                  <c:v>0.60899999999999999</c:v>
                </c:pt>
                <c:pt idx="1091">
                  <c:v>0.60899999999999999</c:v>
                </c:pt>
                <c:pt idx="1092">
                  <c:v>0.60899999999999999</c:v>
                </c:pt>
                <c:pt idx="1093">
                  <c:v>0.60899999999999999</c:v>
                </c:pt>
                <c:pt idx="1094">
                  <c:v>0.60899999999999999</c:v>
                </c:pt>
                <c:pt idx="1095">
                  <c:v>0.60899999999999999</c:v>
                </c:pt>
                <c:pt idx="1096">
                  <c:v>0.60899999999999999</c:v>
                </c:pt>
                <c:pt idx="1097">
                  <c:v>0.60899999999999999</c:v>
                </c:pt>
                <c:pt idx="1098">
                  <c:v>0.60899999999999999</c:v>
                </c:pt>
                <c:pt idx="1099">
                  <c:v>0.60899999999999999</c:v>
                </c:pt>
                <c:pt idx="1100">
                  <c:v>0.60899999999999999</c:v>
                </c:pt>
                <c:pt idx="1101">
                  <c:v>0.60899999999999999</c:v>
                </c:pt>
                <c:pt idx="1102">
                  <c:v>0.60899999999999999</c:v>
                </c:pt>
                <c:pt idx="1103">
                  <c:v>0.60899999999999999</c:v>
                </c:pt>
                <c:pt idx="1104">
                  <c:v>0.60899999999999999</c:v>
                </c:pt>
                <c:pt idx="1105">
                  <c:v>0.60899999999999999</c:v>
                </c:pt>
                <c:pt idx="1106">
                  <c:v>0.60899999999999999</c:v>
                </c:pt>
                <c:pt idx="1107">
                  <c:v>0.60899999999999999</c:v>
                </c:pt>
                <c:pt idx="1108">
                  <c:v>0.60899999999999999</c:v>
                </c:pt>
                <c:pt idx="1109">
                  <c:v>0.60899999999999999</c:v>
                </c:pt>
                <c:pt idx="1110">
                  <c:v>0.60899999999999999</c:v>
                </c:pt>
                <c:pt idx="1111">
                  <c:v>0.60899999999999999</c:v>
                </c:pt>
                <c:pt idx="1112">
                  <c:v>0.60899999999999999</c:v>
                </c:pt>
                <c:pt idx="1113">
                  <c:v>0.60899999999999999</c:v>
                </c:pt>
                <c:pt idx="1114">
                  <c:v>0.60899999999999999</c:v>
                </c:pt>
                <c:pt idx="1115">
                  <c:v>0.60899999999999999</c:v>
                </c:pt>
                <c:pt idx="1116">
                  <c:v>0.60899999999999999</c:v>
                </c:pt>
                <c:pt idx="1117">
                  <c:v>0.60899999999999999</c:v>
                </c:pt>
                <c:pt idx="1118">
                  <c:v>0.60899999999999999</c:v>
                </c:pt>
                <c:pt idx="1119">
                  <c:v>0.60899999999999999</c:v>
                </c:pt>
                <c:pt idx="1120">
                  <c:v>0.60899999999999999</c:v>
                </c:pt>
                <c:pt idx="1121">
                  <c:v>0.60899999999999999</c:v>
                </c:pt>
                <c:pt idx="1122">
                  <c:v>0.60899999999999999</c:v>
                </c:pt>
                <c:pt idx="1123">
                  <c:v>0.60899999999999999</c:v>
                </c:pt>
                <c:pt idx="1124">
                  <c:v>0.60899999999999999</c:v>
                </c:pt>
                <c:pt idx="1125">
                  <c:v>0.60899999999999999</c:v>
                </c:pt>
                <c:pt idx="1126">
                  <c:v>0.60899999999999999</c:v>
                </c:pt>
                <c:pt idx="1127">
                  <c:v>0.60899999999999999</c:v>
                </c:pt>
                <c:pt idx="1128">
                  <c:v>0.60899999999999999</c:v>
                </c:pt>
                <c:pt idx="1129">
                  <c:v>0.60899999999999999</c:v>
                </c:pt>
                <c:pt idx="1130">
                  <c:v>0.60899999999999999</c:v>
                </c:pt>
                <c:pt idx="1131">
                  <c:v>0.60899999999999999</c:v>
                </c:pt>
                <c:pt idx="1132">
                  <c:v>0.60899999999999999</c:v>
                </c:pt>
                <c:pt idx="1133">
                  <c:v>0.60899999999999999</c:v>
                </c:pt>
                <c:pt idx="1134">
                  <c:v>0.60899999999999999</c:v>
                </c:pt>
                <c:pt idx="1135">
                  <c:v>0.60899999999999999</c:v>
                </c:pt>
                <c:pt idx="1136">
                  <c:v>0.60899999999999999</c:v>
                </c:pt>
                <c:pt idx="1137">
                  <c:v>0.60899999999999999</c:v>
                </c:pt>
                <c:pt idx="1138">
                  <c:v>0.60899999999999999</c:v>
                </c:pt>
                <c:pt idx="1139">
                  <c:v>0.60899999999999999</c:v>
                </c:pt>
                <c:pt idx="1140">
                  <c:v>0.60899999999999999</c:v>
                </c:pt>
                <c:pt idx="1141">
                  <c:v>0.60899999999999999</c:v>
                </c:pt>
                <c:pt idx="1142">
                  <c:v>0.60899999999999999</c:v>
                </c:pt>
                <c:pt idx="1143">
                  <c:v>0.60899999999999999</c:v>
                </c:pt>
                <c:pt idx="1144">
                  <c:v>0.60899999999999999</c:v>
                </c:pt>
                <c:pt idx="1145">
                  <c:v>0.60899999999999999</c:v>
                </c:pt>
                <c:pt idx="1146">
                  <c:v>0.60899999999999999</c:v>
                </c:pt>
                <c:pt idx="1147">
                  <c:v>0.60899999999999999</c:v>
                </c:pt>
                <c:pt idx="1148">
                  <c:v>0.60899999999999999</c:v>
                </c:pt>
                <c:pt idx="1149">
                  <c:v>0.60899999999999999</c:v>
                </c:pt>
                <c:pt idx="1150">
                  <c:v>0.60899999999999999</c:v>
                </c:pt>
                <c:pt idx="1151">
                  <c:v>0.60899999999999999</c:v>
                </c:pt>
                <c:pt idx="1152">
                  <c:v>0.60899999999999999</c:v>
                </c:pt>
                <c:pt idx="1153">
                  <c:v>0.60899999999999999</c:v>
                </c:pt>
                <c:pt idx="1154">
                  <c:v>0.60899999999999999</c:v>
                </c:pt>
                <c:pt idx="1155">
                  <c:v>0.60899999999999999</c:v>
                </c:pt>
                <c:pt idx="1156">
                  <c:v>0.60899999999999999</c:v>
                </c:pt>
                <c:pt idx="1157">
                  <c:v>0.60899999999999999</c:v>
                </c:pt>
                <c:pt idx="1158">
                  <c:v>0.60899999999999999</c:v>
                </c:pt>
                <c:pt idx="1159">
                  <c:v>0.60899999999999999</c:v>
                </c:pt>
                <c:pt idx="1160">
                  <c:v>0.60899999999999999</c:v>
                </c:pt>
                <c:pt idx="1161">
                  <c:v>0.60899999999999999</c:v>
                </c:pt>
                <c:pt idx="1162">
                  <c:v>0.60899999999999999</c:v>
                </c:pt>
                <c:pt idx="1163">
                  <c:v>0.60899999999999999</c:v>
                </c:pt>
                <c:pt idx="1164">
                  <c:v>0.60899999999999999</c:v>
                </c:pt>
                <c:pt idx="1165">
                  <c:v>0.60899999999999999</c:v>
                </c:pt>
                <c:pt idx="1166">
                  <c:v>0.60899999999999999</c:v>
                </c:pt>
                <c:pt idx="1167">
                  <c:v>0.60899999999999999</c:v>
                </c:pt>
                <c:pt idx="1168">
                  <c:v>0.60899999999999999</c:v>
                </c:pt>
                <c:pt idx="1169">
                  <c:v>0.60899999999999999</c:v>
                </c:pt>
                <c:pt idx="1170">
                  <c:v>0.60899999999999999</c:v>
                </c:pt>
                <c:pt idx="1171">
                  <c:v>0.60899999999999999</c:v>
                </c:pt>
                <c:pt idx="1172">
                  <c:v>0.60899999999999999</c:v>
                </c:pt>
                <c:pt idx="1173">
                  <c:v>0.60899999999999999</c:v>
                </c:pt>
                <c:pt idx="1174">
                  <c:v>0.60899999999999999</c:v>
                </c:pt>
                <c:pt idx="1175">
                  <c:v>0.60899999999999999</c:v>
                </c:pt>
                <c:pt idx="1176">
                  <c:v>0.60899999999999999</c:v>
                </c:pt>
                <c:pt idx="1177">
                  <c:v>0.60899999999999999</c:v>
                </c:pt>
                <c:pt idx="1178">
                  <c:v>0.60899999999999999</c:v>
                </c:pt>
                <c:pt idx="1179">
                  <c:v>0.60899999999999999</c:v>
                </c:pt>
                <c:pt idx="1180">
                  <c:v>0.60899999999999999</c:v>
                </c:pt>
                <c:pt idx="1181">
                  <c:v>0.60899999999999999</c:v>
                </c:pt>
                <c:pt idx="1182">
                  <c:v>0.60899999999999999</c:v>
                </c:pt>
                <c:pt idx="1183">
                  <c:v>0.60899999999999999</c:v>
                </c:pt>
                <c:pt idx="1184">
                  <c:v>0.60899999999999999</c:v>
                </c:pt>
                <c:pt idx="1185">
                  <c:v>0.60899999999999999</c:v>
                </c:pt>
                <c:pt idx="1186">
                  <c:v>0.60899999999999999</c:v>
                </c:pt>
                <c:pt idx="1187">
                  <c:v>0.60899999999999999</c:v>
                </c:pt>
                <c:pt idx="1188">
                  <c:v>0.60899999999999999</c:v>
                </c:pt>
                <c:pt idx="1189">
                  <c:v>0.60899999999999999</c:v>
                </c:pt>
                <c:pt idx="1190">
                  <c:v>0.60899999999999999</c:v>
                </c:pt>
                <c:pt idx="1191">
                  <c:v>0.60899999999999999</c:v>
                </c:pt>
                <c:pt idx="1192">
                  <c:v>0.60899999999999999</c:v>
                </c:pt>
                <c:pt idx="1193">
                  <c:v>0.60899999999999999</c:v>
                </c:pt>
                <c:pt idx="1194">
                  <c:v>0.60899999999999999</c:v>
                </c:pt>
                <c:pt idx="1195">
                  <c:v>0.60899999999999999</c:v>
                </c:pt>
                <c:pt idx="1196">
                  <c:v>0.60899999999999999</c:v>
                </c:pt>
                <c:pt idx="1197">
                  <c:v>0.60899999999999999</c:v>
                </c:pt>
                <c:pt idx="1198">
                  <c:v>0.60899999999999999</c:v>
                </c:pt>
                <c:pt idx="1199">
                  <c:v>0.60899999999999999</c:v>
                </c:pt>
                <c:pt idx="1200">
                  <c:v>0.60899999999999999</c:v>
                </c:pt>
                <c:pt idx="1201">
                  <c:v>0.60899999999999999</c:v>
                </c:pt>
                <c:pt idx="1202">
                  <c:v>0.60899999999999999</c:v>
                </c:pt>
                <c:pt idx="1203">
                  <c:v>0.60899999999999999</c:v>
                </c:pt>
                <c:pt idx="1204">
                  <c:v>0.60899999999999999</c:v>
                </c:pt>
                <c:pt idx="1205">
                  <c:v>0.60899999999999999</c:v>
                </c:pt>
                <c:pt idx="1206">
                  <c:v>0.60899999999999999</c:v>
                </c:pt>
                <c:pt idx="1207">
                  <c:v>0.60899999999999999</c:v>
                </c:pt>
                <c:pt idx="1208">
                  <c:v>0.60899999999999999</c:v>
                </c:pt>
                <c:pt idx="1209">
                  <c:v>0.60899999999999999</c:v>
                </c:pt>
                <c:pt idx="1210">
                  <c:v>0.60899999999999999</c:v>
                </c:pt>
                <c:pt idx="1211">
                  <c:v>0.60899999999999999</c:v>
                </c:pt>
                <c:pt idx="1212">
                  <c:v>0.60899999999999999</c:v>
                </c:pt>
                <c:pt idx="1213">
                  <c:v>0.60899999999999999</c:v>
                </c:pt>
                <c:pt idx="1214">
                  <c:v>0.60899999999999999</c:v>
                </c:pt>
                <c:pt idx="1215">
                  <c:v>0.60899999999999999</c:v>
                </c:pt>
                <c:pt idx="1216">
                  <c:v>0.60899999999999999</c:v>
                </c:pt>
                <c:pt idx="1217">
                  <c:v>0.60899999999999999</c:v>
                </c:pt>
                <c:pt idx="1218">
                  <c:v>0.60899999999999999</c:v>
                </c:pt>
                <c:pt idx="1219">
                  <c:v>0.60899999999999999</c:v>
                </c:pt>
                <c:pt idx="1220">
                  <c:v>0.60899999999999999</c:v>
                </c:pt>
                <c:pt idx="1221">
                  <c:v>0.60899999999999999</c:v>
                </c:pt>
                <c:pt idx="1222">
                  <c:v>0.60899999999999999</c:v>
                </c:pt>
                <c:pt idx="1223">
                  <c:v>0.60899999999999999</c:v>
                </c:pt>
                <c:pt idx="1224">
                  <c:v>0.60899999999999999</c:v>
                </c:pt>
                <c:pt idx="1225">
                  <c:v>0.60899999999999999</c:v>
                </c:pt>
                <c:pt idx="1226">
                  <c:v>0.60899999999999999</c:v>
                </c:pt>
                <c:pt idx="1227">
                  <c:v>0.60899999999999999</c:v>
                </c:pt>
                <c:pt idx="1228">
                  <c:v>0.60899999999999999</c:v>
                </c:pt>
                <c:pt idx="1229">
                  <c:v>0.60899999999999999</c:v>
                </c:pt>
                <c:pt idx="1230">
                  <c:v>0.60899999999999999</c:v>
                </c:pt>
                <c:pt idx="1231">
                  <c:v>0.60899999999999999</c:v>
                </c:pt>
                <c:pt idx="1232">
                  <c:v>0.60899999999999999</c:v>
                </c:pt>
                <c:pt idx="1233">
                  <c:v>0.60899999999999999</c:v>
                </c:pt>
                <c:pt idx="1234">
                  <c:v>0.60899999999999999</c:v>
                </c:pt>
                <c:pt idx="1235">
                  <c:v>0.60899999999999999</c:v>
                </c:pt>
                <c:pt idx="1236">
                  <c:v>0.60899999999999999</c:v>
                </c:pt>
                <c:pt idx="1237">
                  <c:v>0.60899999999999999</c:v>
                </c:pt>
                <c:pt idx="1238">
                  <c:v>0.60899999999999999</c:v>
                </c:pt>
                <c:pt idx="1239">
                  <c:v>0.60899999999999999</c:v>
                </c:pt>
                <c:pt idx="1240">
                  <c:v>0.60899999999999999</c:v>
                </c:pt>
                <c:pt idx="1241">
                  <c:v>0.60899999999999999</c:v>
                </c:pt>
                <c:pt idx="1242">
                  <c:v>0.60899999999999999</c:v>
                </c:pt>
                <c:pt idx="1243">
                  <c:v>0.60899999999999999</c:v>
                </c:pt>
                <c:pt idx="1244">
                  <c:v>0.60899999999999999</c:v>
                </c:pt>
                <c:pt idx="1245">
                  <c:v>0.60899999999999999</c:v>
                </c:pt>
                <c:pt idx="1246">
                  <c:v>0.60899999999999999</c:v>
                </c:pt>
                <c:pt idx="1247">
                  <c:v>0.60899999999999999</c:v>
                </c:pt>
                <c:pt idx="1248">
                  <c:v>0.60899999999999999</c:v>
                </c:pt>
                <c:pt idx="1249">
                  <c:v>0.60899999999999999</c:v>
                </c:pt>
                <c:pt idx="1250">
                  <c:v>0.60899999999999999</c:v>
                </c:pt>
                <c:pt idx="1251">
                  <c:v>0.60899999999999999</c:v>
                </c:pt>
                <c:pt idx="1252">
                  <c:v>0.60899999999999999</c:v>
                </c:pt>
                <c:pt idx="1253">
                  <c:v>0.60899999999999999</c:v>
                </c:pt>
                <c:pt idx="1254">
                  <c:v>0.60899999999999999</c:v>
                </c:pt>
                <c:pt idx="1255">
                  <c:v>0.60899999999999999</c:v>
                </c:pt>
                <c:pt idx="1256">
                  <c:v>0.60899999999999999</c:v>
                </c:pt>
                <c:pt idx="1257">
                  <c:v>0.60899999999999999</c:v>
                </c:pt>
                <c:pt idx="1258">
                  <c:v>0.60899999999999999</c:v>
                </c:pt>
                <c:pt idx="1259">
                  <c:v>0.60899999999999999</c:v>
                </c:pt>
                <c:pt idx="1260">
                  <c:v>0.60899999999999999</c:v>
                </c:pt>
                <c:pt idx="1261">
                  <c:v>0.60899999999999999</c:v>
                </c:pt>
                <c:pt idx="1262">
                  <c:v>0.60899999999999999</c:v>
                </c:pt>
                <c:pt idx="1263">
                  <c:v>0.60899999999999999</c:v>
                </c:pt>
                <c:pt idx="1264">
                  <c:v>0.60899999999999999</c:v>
                </c:pt>
                <c:pt idx="1265">
                  <c:v>0.60899999999999999</c:v>
                </c:pt>
                <c:pt idx="1266">
                  <c:v>0.60899999999999999</c:v>
                </c:pt>
                <c:pt idx="1267">
                  <c:v>0.60899999999999999</c:v>
                </c:pt>
                <c:pt idx="1268">
                  <c:v>0.60899999999999999</c:v>
                </c:pt>
                <c:pt idx="1269">
                  <c:v>0.60899999999999999</c:v>
                </c:pt>
                <c:pt idx="1270">
                  <c:v>0.60899999999999999</c:v>
                </c:pt>
                <c:pt idx="1271">
                  <c:v>0.60899999999999999</c:v>
                </c:pt>
                <c:pt idx="1272">
                  <c:v>0.60899999999999999</c:v>
                </c:pt>
                <c:pt idx="1273">
                  <c:v>0.60899999999999999</c:v>
                </c:pt>
                <c:pt idx="1274">
                  <c:v>0.60899999999999999</c:v>
                </c:pt>
                <c:pt idx="1275">
                  <c:v>0.60899999999999999</c:v>
                </c:pt>
                <c:pt idx="1276">
                  <c:v>0.60899999999999999</c:v>
                </c:pt>
                <c:pt idx="1277">
                  <c:v>0.60899999999999999</c:v>
                </c:pt>
                <c:pt idx="1278">
                  <c:v>0.60899999999999999</c:v>
                </c:pt>
                <c:pt idx="1279">
                  <c:v>0.60899999999999999</c:v>
                </c:pt>
                <c:pt idx="1280">
                  <c:v>0.60899999999999999</c:v>
                </c:pt>
                <c:pt idx="1281">
                  <c:v>0.60899999999999999</c:v>
                </c:pt>
                <c:pt idx="1282">
                  <c:v>0.60899999999999999</c:v>
                </c:pt>
                <c:pt idx="1283">
                  <c:v>0.60899999999999999</c:v>
                </c:pt>
                <c:pt idx="1284">
                  <c:v>0.60899999999999999</c:v>
                </c:pt>
                <c:pt idx="1285">
                  <c:v>0.60899999999999999</c:v>
                </c:pt>
                <c:pt idx="1286">
                  <c:v>0.60899999999999999</c:v>
                </c:pt>
                <c:pt idx="1287">
                  <c:v>0.60899999999999999</c:v>
                </c:pt>
                <c:pt idx="1288">
                  <c:v>0.60899999999999999</c:v>
                </c:pt>
                <c:pt idx="1289">
                  <c:v>0.60899999999999999</c:v>
                </c:pt>
                <c:pt idx="1290">
                  <c:v>0.60899999999999999</c:v>
                </c:pt>
                <c:pt idx="1291">
                  <c:v>0.60899999999999999</c:v>
                </c:pt>
                <c:pt idx="1292">
                  <c:v>0.60899999999999999</c:v>
                </c:pt>
                <c:pt idx="1293">
                  <c:v>0.60899999999999999</c:v>
                </c:pt>
                <c:pt idx="1294">
                  <c:v>0.60899999999999999</c:v>
                </c:pt>
                <c:pt idx="1295">
                  <c:v>0.60899999999999999</c:v>
                </c:pt>
                <c:pt idx="1296">
                  <c:v>0.60899999999999999</c:v>
                </c:pt>
                <c:pt idx="1297">
                  <c:v>0.60899999999999999</c:v>
                </c:pt>
                <c:pt idx="1298">
                  <c:v>0.60899999999999999</c:v>
                </c:pt>
                <c:pt idx="1299">
                  <c:v>0.60899999999999999</c:v>
                </c:pt>
                <c:pt idx="1300">
                  <c:v>0.60899999999999999</c:v>
                </c:pt>
                <c:pt idx="1301">
                  <c:v>0.60899999999999999</c:v>
                </c:pt>
                <c:pt idx="1302">
                  <c:v>0.60899999999999999</c:v>
                </c:pt>
                <c:pt idx="1303">
                  <c:v>0.60899999999999999</c:v>
                </c:pt>
                <c:pt idx="1304">
                  <c:v>0.60899999999999999</c:v>
                </c:pt>
                <c:pt idx="1305">
                  <c:v>0.60899999999999999</c:v>
                </c:pt>
                <c:pt idx="1306">
                  <c:v>0.60899999999999999</c:v>
                </c:pt>
                <c:pt idx="1307">
                  <c:v>0.60899999999999999</c:v>
                </c:pt>
                <c:pt idx="1308">
                  <c:v>0.60899999999999999</c:v>
                </c:pt>
                <c:pt idx="1309">
                  <c:v>0.60899999999999999</c:v>
                </c:pt>
                <c:pt idx="1310">
                  <c:v>0.60899999999999999</c:v>
                </c:pt>
                <c:pt idx="1311">
                  <c:v>0.60899999999999999</c:v>
                </c:pt>
                <c:pt idx="1312">
                  <c:v>0.60899999999999999</c:v>
                </c:pt>
                <c:pt idx="1313">
                  <c:v>0.60899999999999999</c:v>
                </c:pt>
                <c:pt idx="1314">
                  <c:v>0.60899999999999999</c:v>
                </c:pt>
                <c:pt idx="1315">
                  <c:v>0.60899999999999999</c:v>
                </c:pt>
                <c:pt idx="1316">
                  <c:v>0.60899999999999999</c:v>
                </c:pt>
                <c:pt idx="1317">
                  <c:v>0.60899999999999999</c:v>
                </c:pt>
                <c:pt idx="1318">
                  <c:v>0.60899999999999999</c:v>
                </c:pt>
                <c:pt idx="1319">
                  <c:v>0.60899999999999999</c:v>
                </c:pt>
                <c:pt idx="1320">
                  <c:v>0.60899999999999999</c:v>
                </c:pt>
                <c:pt idx="1321">
                  <c:v>0.60899999999999999</c:v>
                </c:pt>
                <c:pt idx="1322">
                  <c:v>0.60899999999999999</c:v>
                </c:pt>
                <c:pt idx="1323">
                  <c:v>0.60899999999999999</c:v>
                </c:pt>
                <c:pt idx="1324">
                  <c:v>0.60899999999999999</c:v>
                </c:pt>
                <c:pt idx="1325">
                  <c:v>0.60899999999999999</c:v>
                </c:pt>
                <c:pt idx="1326">
                  <c:v>0.60899999999999999</c:v>
                </c:pt>
                <c:pt idx="1327">
                  <c:v>0.60899999999999999</c:v>
                </c:pt>
                <c:pt idx="1328">
                  <c:v>0.60899999999999999</c:v>
                </c:pt>
                <c:pt idx="1329">
                  <c:v>0.60899999999999999</c:v>
                </c:pt>
                <c:pt idx="1330">
                  <c:v>0.60899999999999999</c:v>
                </c:pt>
                <c:pt idx="1331">
                  <c:v>0.60899999999999999</c:v>
                </c:pt>
                <c:pt idx="1332">
                  <c:v>0.60899999999999999</c:v>
                </c:pt>
                <c:pt idx="1333">
                  <c:v>0.60899999999999999</c:v>
                </c:pt>
                <c:pt idx="1334">
                  <c:v>0.60899999999999999</c:v>
                </c:pt>
                <c:pt idx="1335">
                  <c:v>0.60899999999999999</c:v>
                </c:pt>
                <c:pt idx="1336">
                  <c:v>0.60899999999999999</c:v>
                </c:pt>
                <c:pt idx="1337">
                  <c:v>0.60899999999999999</c:v>
                </c:pt>
                <c:pt idx="1338">
                  <c:v>0.60899999999999999</c:v>
                </c:pt>
                <c:pt idx="1339">
                  <c:v>0.60899999999999999</c:v>
                </c:pt>
                <c:pt idx="1340">
                  <c:v>0.60899999999999999</c:v>
                </c:pt>
                <c:pt idx="1341">
                  <c:v>0.60899999999999999</c:v>
                </c:pt>
                <c:pt idx="1342">
                  <c:v>0.60899999999999999</c:v>
                </c:pt>
                <c:pt idx="1343">
                  <c:v>0.60899999999999999</c:v>
                </c:pt>
                <c:pt idx="1344">
                  <c:v>0.60899999999999999</c:v>
                </c:pt>
                <c:pt idx="1345">
                  <c:v>0.60899999999999999</c:v>
                </c:pt>
                <c:pt idx="1346">
                  <c:v>0.60899999999999999</c:v>
                </c:pt>
                <c:pt idx="1347">
                  <c:v>0.60899999999999999</c:v>
                </c:pt>
                <c:pt idx="1348">
                  <c:v>0.60899999999999999</c:v>
                </c:pt>
                <c:pt idx="1349">
                  <c:v>0.60899999999999999</c:v>
                </c:pt>
                <c:pt idx="1350">
                  <c:v>0.60899999999999999</c:v>
                </c:pt>
                <c:pt idx="1351">
                  <c:v>0.60899999999999999</c:v>
                </c:pt>
                <c:pt idx="1352">
                  <c:v>0.60899999999999999</c:v>
                </c:pt>
                <c:pt idx="1353">
                  <c:v>0.60899999999999999</c:v>
                </c:pt>
                <c:pt idx="1354">
                  <c:v>0.60899999999999999</c:v>
                </c:pt>
                <c:pt idx="1355">
                  <c:v>0.60899999999999999</c:v>
                </c:pt>
                <c:pt idx="1356">
                  <c:v>0.60899999999999999</c:v>
                </c:pt>
                <c:pt idx="1357">
                  <c:v>0.60899999999999999</c:v>
                </c:pt>
                <c:pt idx="1358">
                  <c:v>0.60899999999999999</c:v>
                </c:pt>
                <c:pt idx="1359">
                  <c:v>0.60899999999999999</c:v>
                </c:pt>
                <c:pt idx="1360">
                  <c:v>0.60899999999999999</c:v>
                </c:pt>
                <c:pt idx="1361">
                  <c:v>0.60899999999999999</c:v>
                </c:pt>
                <c:pt idx="1362">
                  <c:v>0.60899999999999999</c:v>
                </c:pt>
                <c:pt idx="1363">
                  <c:v>0.60899999999999999</c:v>
                </c:pt>
                <c:pt idx="1364">
                  <c:v>0.60899999999999999</c:v>
                </c:pt>
                <c:pt idx="1365">
                  <c:v>0.60899999999999999</c:v>
                </c:pt>
                <c:pt idx="1366">
                  <c:v>0.60899999999999999</c:v>
                </c:pt>
                <c:pt idx="1367">
                  <c:v>0.60899999999999999</c:v>
                </c:pt>
                <c:pt idx="1368">
                  <c:v>0.60899999999999999</c:v>
                </c:pt>
                <c:pt idx="1369">
                  <c:v>0.60899999999999999</c:v>
                </c:pt>
                <c:pt idx="1370">
                  <c:v>0.60899999999999999</c:v>
                </c:pt>
                <c:pt idx="1371">
                  <c:v>0.60899999999999999</c:v>
                </c:pt>
                <c:pt idx="1372">
                  <c:v>0.60899999999999999</c:v>
                </c:pt>
                <c:pt idx="1373">
                  <c:v>0.60899999999999999</c:v>
                </c:pt>
                <c:pt idx="1374">
                  <c:v>0.60899999999999999</c:v>
                </c:pt>
                <c:pt idx="1375">
                  <c:v>0.60899999999999999</c:v>
                </c:pt>
                <c:pt idx="1376">
                  <c:v>0.60899999999999999</c:v>
                </c:pt>
                <c:pt idx="1377">
                  <c:v>0.60899999999999999</c:v>
                </c:pt>
                <c:pt idx="1378">
                  <c:v>0.60899999999999999</c:v>
                </c:pt>
                <c:pt idx="1379">
                  <c:v>0.60899999999999999</c:v>
                </c:pt>
                <c:pt idx="1380">
                  <c:v>0.60899999999999999</c:v>
                </c:pt>
                <c:pt idx="1381">
                  <c:v>0.60899999999999999</c:v>
                </c:pt>
                <c:pt idx="1382">
                  <c:v>0.60899999999999999</c:v>
                </c:pt>
                <c:pt idx="1383">
                  <c:v>0.60899999999999999</c:v>
                </c:pt>
                <c:pt idx="1384">
                  <c:v>0.60899999999999999</c:v>
                </c:pt>
                <c:pt idx="1385">
                  <c:v>0.60899999999999999</c:v>
                </c:pt>
                <c:pt idx="1386">
                  <c:v>0.60899999999999999</c:v>
                </c:pt>
                <c:pt idx="1387">
                  <c:v>0.60899999999999999</c:v>
                </c:pt>
                <c:pt idx="1388">
                  <c:v>0.60899999999999999</c:v>
                </c:pt>
                <c:pt idx="1389">
                  <c:v>0.60899999999999999</c:v>
                </c:pt>
                <c:pt idx="1390">
                  <c:v>0.60899999999999999</c:v>
                </c:pt>
                <c:pt idx="1391">
                  <c:v>0.60899999999999999</c:v>
                </c:pt>
                <c:pt idx="1392">
                  <c:v>0.60899999999999999</c:v>
                </c:pt>
                <c:pt idx="1393">
                  <c:v>0.60899999999999999</c:v>
                </c:pt>
                <c:pt idx="1394">
                  <c:v>0.60899999999999999</c:v>
                </c:pt>
                <c:pt idx="1395">
                  <c:v>0.60899999999999999</c:v>
                </c:pt>
                <c:pt idx="1396">
                  <c:v>0.60899999999999999</c:v>
                </c:pt>
                <c:pt idx="1397">
                  <c:v>0.60899999999999999</c:v>
                </c:pt>
                <c:pt idx="1398">
                  <c:v>0.60899999999999999</c:v>
                </c:pt>
                <c:pt idx="1399">
                  <c:v>0.60899999999999999</c:v>
                </c:pt>
                <c:pt idx="1400">
                  <c:v>0.60899999999999999</c:v>
                </c:pt>
                <c:pt idx="1401">
                  <c:v>0.60899999999999999</c:v>
                </c:pt>
                <c:pt idx="1402">
                  <c:v>0.60899999999999999</c:v>
                </c:pt>
                <c:pt idx="1403">
                  <c:v>0.60899999999999999</c:v>
                </c:pt>
                <c:pt idx="1404">
                  <c:v>0.60899999999999999</c:v>
                </c:pt>
                <c:pt idx="1405">
                  <c:v>0.60899999999999999</c:v>
                </c:pt>
                <c:pt idx="1406">
                  <c:v>0.60899999999999999</c:v>
                </c:pt>
                <c:pt idx="1407">
                  <c:v>0.60899999999999999</c:v>
                </c:pt>
                <c:pt idx="1408">
                  <c:v>0.60599999999999998</c:v>
                </c:pt>
                <c:pt idx="1409">
                  <c:v>0.60599999999999998</c:v>
                </c:pt>
                <c:pt idx="1410">
                  <c:v>0.60599999999999998</c:v>
                </c:pt>
                <c:pt idx="1411">
                  <c:v>0.60599999999999998</c:v>
                </c:pt>
                <c:pt idx="1412">
                  <c:v>0.60599999999999998</c:v>
                </c:pt>
                <c:pt idx="1413">
                  <c:v>0.60599999999999998</c:v>
                </c:pt>
                <c:pt idx="1414">
                  <c:v>0.60599999999999998</c:v>
                </c:pt>
                <c:pt idx="1415">
                  <c:v>0.60599999999999998</c:v>
                </c:pt>
                <c:pt idx="1416">
                  <c:v>0.60599999999999998</c:v>
                </c:pt>
                <c:pt idx="1417">
                  <c:v>0.60599999999999998</c:v>
                </c:pt>
                <c:pt idx="1418">
                  <c:v>0.60599999999999998</c:v>
                </c:pt>
                <c:pt idx="1419">
                  <c:v>0.60599999999999998</c:v>
                </c:pt>
                <c:pt idx="1420">
                  <c:v>0.60599999999999998</c:v>
                </c:pt>
                <c:pt idx="1421">
                  <c:v>0.60599999999999998</c:v>
                </c:pt>
                <c:pt idx="1422">
                  <c:v>0.60599999999999998</c:v>
                </c:pt>
                <c:pt idx="1423">
                  <c:v>0.60599999999999998</c:v>
                </c:pt>
                <c:pt idx="1424">
                  <c:v>0.60599999999999998</c:v>
                </c:pt>
                <c:pt idx="1425">
                  <c:v>0.60599999999999998</c:v>
                </c:pt>
                <c:pt idx="1426">
                  <c:v>0.60599999999999998</c:v>
                </c:pt>
                <c:pt idx="1427">
                  <c:v>0.60599999999999998</c:v>
                </c:pt>
                <c:pt idx="1428">
                  <c:v>0.60599999999999998</c:v>
                </c:pt>
                <c:pt idx="1429">
                  <c:v>0.60599999999999998</c:v>
                </c:pt>
                <c:pt idx="1430">
                  <c:v>0.60599999999999998</c:v>
                </c:pt>
                <c:pt idx="1431">
                  <c:v>0.60599999999999998</c:v>
                </c:pt>
                <c:pt idx="1432">
                  <c:v>0.60599999999999998</c:v>
                </c:pt>
                <c:pt idx="1433">
                  <c:v>0.60599999999999998</c:v>
                </c:pt>
                <c:pt idx="1434">
                  <c:v>0.60599999999999998</c:v>
                </c:pt>
                <c:pt idx="1435">
                  <c:v>0.60599999999999998</c:v>
                </c:pt>
                <c:pt idx="1436">
                  <c:v>0.60599999999999998</c:v>
                </c:pt>
                <c:pt idx="1437">
                  <c:v>0.60599999999999998</c:v>
                </c:pt>
                <c:pt idx="1438">
                  <c:v>0.60780000000000001</c:v>
                </c:pt>
                <c:pt idx="1439">
                  <c:v>0.60780000000000001</c:v>
                </c:pt>
                <c:pt idx="1440">
                  <c:v>0.60780000000000001</c:v>
                </c:pt>
                <c:pt idx="1441">
                  <c:v>0.60780000000000001</c:v>
                </c:pt>
                <c:pt idx="1442">
                  <c:v>0.60780000000000001</c:v>
                </c:pt>
                <c:pt idx="1443">
                  <c:v>0.60780000000000001</c:v>
                </c:pt>
                <c:pt idx="1444">
                  <c:v>0.60780000000000001</c:v>
                </c:pt>
                <c:pt idx="1445">
                  <c:v>0.60780000000000001</c:v>
                </c:pt>
                <c:pt idx="1446">
                  <c:v>0.60780000000000001</c:v>
                </c:pt>
                <c:pt idx="1447">
                  <c:v>0.60780000000000001</c:v>
                </c:pt>
                <c:pt idx="1448">
                  <c:v>0.60780000000000001</c:v>
                </c:pt>
                <c:pt idx="1449">
                  <c:v>0.60780000000000001</c:v>
                </c:pt>
                <c:pt idx="1450">
                  <c:v>0.60780000000000001</c:v>
                </c:pt>
                <c:pt idx="1451">
                  <c:v>0.60780000000000001</c:v>
                </c:pt>
                <c:pt idx="1452">
                  <c:v>0.60780000000000001</c:v>
                </c:pt>
                <c:pt idx="1453">
                  <c:v>0.60780000000000001</c:v>
                </c:pt>
                <c:pt idx="1454">
                  <c:v>0.60780000000000001</c:v>
                </c:pt>
                <c:pt idx="1455">
                  <c:v>0.60780000000000001</c:v>
                </c:pt>
                <c:pt idx="1456">
                  <c:v>0.60780000000000001</c:v>
                </c:pt>
                <c:pt idx="1457">
                  <c:v>0.60780000000000001</c:v>
                </c:pt>
                <c:pt idx="1458">
                  <c:v>0.60780000000000001</c:v>
                </c:pt>
                <c:pt idx="1459">
                  <c:v>0.60780000000000001</c:v>
                </c:pt>
                <c:pt idx="1460">
                  <c:v>0.60780000000000001</c:v>
                </c:pt>
                <c:pt idx="1461">
                  <c:v>0.60780000000000001</c:v>
                </c:pt>
                <c:pt idx="1462">
                  <c:v>0.60780000000000001</c:v>
                </c:pt>
                <c:pt idx="1463">
                  <c:v>0.60780000000000001</c:v>
                </c:pt>
                <c:pt idx="1464">
                  <c:v>0.60780000000000001</c:v>
                </c:pt>
                <c:pt idx="1465">
                  <c:v>0.60780000000000001</c:v>
                </c:pt>
                <c:pt idx="1466">
                  <c:v>0.60780000000000001</c:v>
                </c:pt>
                <c:pt idx="1467">
                  <c:v>0.60780000000000001</c:v>
                </c:pt>
                <c:pt idx="1468">
                  <c:v>0.60960000000000003</c:v>
                </c:pt>
                <c:pt idx="1469">
                  <c:v>0.60960000000000003</c:v>
                </c:pt>
                <c:pt idx="1470">
                  <c:v>0.60960000000000003</c:v>
                </c:pt>
                <c:pt idx="1471">
                  <c:v>0.60960000000000003</c:v>
                </c:pt>
                <c:pt idx="1472">
                  <c:v>0.60960000000000003</c:v>
                </c:pt>
                <c:pt idx="1473">
                  <c:v>0.60960000000000003</c:v>
                </c:pt>
                <c:pt idx="1474">
                  <c:v>0.60960000000000003</c:v>
                </c:pt>
                <c:pt idx="1475">
                  <c:v>0.60960000000000003</c:v>
                </c:pt>
                <c:pt idx="1476">
                  <c:v>0.60960000000000003</c:v>
                </c:pt>
                <c:pt idx="1477">
                  <c:v>0.60960000000000003</c:v>
                </c:pt>
                <c:pt idx="1478">
                  <c:v>0.60960000000000003</c:v>
                </c:pt>
                <c:pt idx="1479">
                  <c:v>0.60960000000000003</c:v>
                </c:pt>
                <c:pt idx="1480">
                  <c:v>0.60960000000000003</c:v>
                </c:pt>
                <c:pt idx="1481">
                  <c:v>0.60960000000000003</c:v>
                </c:pt>
                <c:pt idx="1482">
                  <c:v>0.60960000000000003</c:v>
                </c:pt>
                <c:pt idx="1483">
                  <c:v>0.60960000000000003</c:v>
                </c:pt>
                <c:pt idx="1484">
                  <c:v>0.60960000000000003</c:v>
                </c:pt>
                <c:pt idx="1485">
                  <c:v>0.60960000000000003</c:v>
                </c:pt>
                <c:pt idx="1486">
                  <c:v>0.60960000000000003</c:v>
                </c:pt>
                <c:pt idx="1487">
                  <c:v>0.60960000000000003</c:v>
                </c:pt>
                <c:pt idx="1488">
                  <c:v>0.60960000000000003</c:v>
                </c:pt>
                <c:pt idx="1489">
                  <c:v>0.60960000000000003</c:v>
                </c:pt>
                <c:pt idx="1490">
                  <c:v>0.60960000000000003</c:v>
                </c:pt>
                <c:pt idx="1491">
                  <c:v>0.60960000000000003</c:v>
                </c:pt>
                <c:pt idx="1492">
                  <c:v>0.60960000000000003</c:v>
                </c:pt>
                <c:pt idx="1493">
                  <c:v>0.60960000000000003</c:v>
                </c:pt>
                <c:pt idx="1494">
                  <c:v>0.60960000000000003</c:v>
                </c:pt>
                <c:pt idx="1495">
                  <c:v>0.60960000000000003</c:v>
                </c:pt>
                <c:pt idx="1496">
                  <c:v>0.60960000000000003</c:v>
                </c:pt>
                <c:pt idx="1497">
                  <c:v>0.60960000000000003</c:v>
                </c:pt>
                <c:pt idx="1498">
                  <c:v>0.61140000000000005</c:v>
                </c:pt>
                <c:pt idx="1499">
                  <c:v>0.61140000000000005</c:v>
                </c:pt>
                <c:pt idx="1500">
                  <c:v>0.61140000000000005</c:v>
                </c:pt>
                <c:pt idx="1501">
                  <c:v>0.61140000000000005</c:v>
                </c:pt>
                <c:pt idx="1502">
                  <c:v>0.61140000000000005</c:v>
                </c:pt>
                <c:pt idx="1503">
                  <c:v>0.61140000000000005</c:v>
                </c:pt>
                <c:pt idx="1504">
                  <c:v>0.61140000000000005</c:v>
                </c:pt>
                <c:pt idx="1505">
                  <c:v>0.61140000000000005</c:v>
                </c:pt>
                <c:pt idx="1506">
                  <c:v>0.61140000000000005</c:v>
                </c:pt>
                <c:pt idx="1507">
                  <c:v>0.61140000000000005</c:v>
                </c:pt>
                <c:pt idx="1508">
                  <c:v>0.61140000000000005</c:v>
                </c:pt>
                <c:pt idx="1509">
                  <c:v>0.61140000000000005</c:v>
                </c:pt>
                <c:pt idx="1510">
                  <c:v>0.61140000000000005</c:v>
                </c:pt>
                <c:pt idx="1511">
                  <c:v>0.61140000000000005</c:v>
                </c:pt>
                <c:pt idx="1512">
                  <c:v>0.61140000000000005</c:v>
                </c:pt>
                <c:pt idx="1513">
                  <c:v>0.61140000000000005</c:v>
                </c:pt>
                <c:pt idx="1514">
                  <c:v>0.61140000000000005</c:v>
                </c:pt>
                <c:pt idx="1515">
                  <c:v>0.61140000000000005</c:v>
                </c:pt>
                <c:pt idx="1516">
                  <c:v>0.61140000000000005</c:v>
                </c:pt>
                <c:pt idx="1517">
                  <c:v>0.61140000000000005</c:v>
                </c:pt>
                <c:pt idx="1518">
                  <c:v>0.61140000000000005</c:v>
                </c:pt>
                <c:pt idx="1519">
                  <c:v>0.61140000000000005</c:v>
                </c:pt>
                <c:pt idx="1520">
                  <c:v>0.61140000000000005</c:v>
                </c:pt>
                <c:pt idx="1521">
                  <c:v>0.61140000000000005</c:v>
                </c:pt>
                <c:pt idx="1522">
                  <c:v>0.61140000000000005</c:v>
                </c:pt>
                <c:pt idx="1523">
                  <c:v>0.61140000000000005</c:v>
                </c:pt>
                <c:pt idx="1524">
                  <c:v>0.61140000000000005</c:v>
                </c:pt>
                <c:pt idx="1525">
                  <c:v>0.61140000000000005</c:v>
                </c:pt>
                <c:pt idx="1526">
                  <c:v>0.61140000000000005</c:v>
                </c:pt>
                <c:pt idx="1527">
                  <c:v>0.61140000000000005</c:v>
                </c:pt>
                <c:pt idx="1528">
                  <c:v>0.61329999999999996</c:v>
                </c:pt>
                <c:pt idx="1529">
                  <c:v>0.61329999999999996</c:v>
                </c:pt>
                <c:pt idx="1530">
                  <c:v>0.61329999999999996</c:v>
                </c:pt>
                <c:pt idx="1531">
                  <c:v>0.61329999999999996</c:v>
                </c:pt>
                <c:pt idx="1532">
                  <c:v>0.61329999999999996</c:v>
                </c:pt>
                <c:pt idx="1533">
                  <c:v>0.61329999999999996</c:v>
                </c:pt>
                <c:pt idx="1534">
                  <c:v>0.61329999999999996</c:v>
                </c:pt>
                <c:pt idx="1535">
                  <c:v>0.61329999999999996</c:v>
                </c:pt>
                <c:pt idx="1536">
                  <c:v>0.61329999999999996</c:v>
                </c:pt>
                <c:pt idx="1537">
                  <c:v>0.61329999999999996</c:v>
                </c:pt>
                <c:pt idx="1538">
                  <c:v>0.61329999999999996</c:v>
                </c:pt>
                <c:pt idx="1539">
                  <c:v>0.61329999999999996</c:v>
                </c:pt>
                <c:pt idx="1540">
                  <c:v>0.61329999999999996</c:v>
                </c:pt>
                <c:pt idx="1541">
                  <c:v>0.61329999999999996</c:v>
                </c:pt>
                <c:pt idx="1542">
                  <c:v>0.61329999999999996</c:v>
                </c:pt>
                <c:pt idx="1543">
                  <c:v>0.61329999999999996</c:v>
                </c:pt>
                <c:pt idx="1544">
                  <c:v>0.61329999999999996</c:v>
                </c:pt>
                <c:pt idx="1545">
                  <c:v>0.61329999999999996</c:v>
                </c:pt>
                <c:pt idx="1546">
                  <c:v>0.61329999999999996</c:v>
                </c:pt>
                <c:pt idx="1547">
                  <c:v>0.61329999999999996</c:v>
                </c:pt>
                <c:pt idx="1548">
                  <c:v>0.61329999999999996</c:v>
                </c:pt>
                <c:pt idx="1549">
                  <c:v>0.61329999999999996</c:v>
                </c:pt>
                <c:pt idx="1550">
                  <c:v>0.61329999999999996</c:v>
                </c:pt>
                <c:pt idx="1551">
                  <c:v>0.61329999999999996</c:v>
                </c:pt>
                <c:pt idx="1552">
                  <c:v>0.61329999999999996</c:v>
                </c:pt>
                <c:pt idx="1553">
                  <c:v>0.61329999999999996</c:v>
                </c:pt>
                <c:pt idx="1554">
                  <c:v>0.61329999999999996</c:v>
                </c:pt>
                <c:pt idx="1555">
                  <c:v>0.61329999999999996</c:v>
                </c:pt>
                <c:pt idx="1556">
                  <c:v>0.61329999999999996</c:v>
                </c:pt>
                <c:pt idx="1557">
                  <c:v>0.61329999999999996</c:v>
                </c:pt>
                <c:pt idx="1558">
                  <c:v>0.61509999999999998</c:v>
                </c:pt>
                <c:pt idx="1559">
                  <c:v>0.61509999999999998</c:v>
                </c:pt>
                <c:pt idx="1560">
                  <c:v>0.61509999999999998</c:v>
                </c:pt>
                <c:pt idx="1561">
                  <c:v>0.61509999999999998</c:v>
                </c:pt>
                <c:pt idx="1562">
                  <c:v>0.61509999999999998</c:v>
                </c:pt>
                <c:pt idx="1563">
                  <c:v>0.61509999999999998</c:v>
                </c:pt>
                <c:pt idx="1564">
                  <c:v>0.61509999999999998</c:v>
                </c:pt>
                <c:pt idx="1565">
                  <c:v>0.61509999999999998</c:v>
                </c:pt>
                <c:pt idx="1566">
                  <c:v>0.61509999999999998</c:v>
                </c:pt>
                <c:pt idx="1567">
                  <c:v>0.61509999999999998</c:v>
                </c:pt>
                <c:pt idx="1568">
                  <c:v>0.61509999999999998</c:v>
                </c:pt>
                <c:pt idx="1569">
                  <c:v>0.61509999999999998</c:v>
                </c:pt>
                <c:pt idx="1570">
                  <c:v>0.61509999999999998</c:v>
                </c:pt>
                <c:pt idx="1571">
                  <c:v>0.61509999999999998</c:v>
                </c:pt>
                <c:pt idx="1572">
                  <c:v>0.61509999999999998</c:v>
                </c:pt>
                <c:pt idx="1573">
                  <c:v>0.61509999999999998</c:v>
                </c:pt>
                <c:pt idx="1574">
                  <c:v>0.61509999999999998</c:v>
                </c:pt>
                <c:pt idx="1575">
                  <c:v>0.61509999999999998</c:v>
                </c:pt>
                <c:pt idx="1576">
                  <c:v>0.61509999999999998</c:v>
                </c:pt>
                <c:pt idx="1577">
                  <c:v>0.61509999999999998</c:v>
                </c:pt>
                <c:pt idx="1578">
                  <c:v>0.61509999999999998</c:v>
                </c:pt>
                <c:pt idx="1579">
                  <c:v>0.61509999999999998</c:v>
                </c:pt>
                <c:pt idx="1580">
                  <c:v>0.61509999999999998</c:v>
                </c:pt>
                <c:pt idx="1581">
                  <c:v>0.61509999999999998</c:v>
                </c:pt>
                <c:pt idx="1582">
                  <c:v>0.61509999999999998</c:v>
                </c:pt>
                <c:pt idx="1583">
                  <c:v>0.61509999999999998</c:v>
                </c:pt>
                <c:pt idx="1584">
                  <c:v>0.61509999999999998</c:v>
                </c:pt>
                <c:pt idx="1585">
                  <c:v>0.61509999999999998</c:v>
                </c:pt>
                <c:pt idx="1586">
                  <c:v>0.61509999999999998</c:v>
                </c:pt>
                <c:pt idx="1587">
                  <c:v>0.61509999999999998</c:v>
                </c:pt>
                <c:pt idx="1588">
                  <c:v>0.61699999999999999</c:v>
                </c:pt>
                <c:pt idx="1589">
                  <c:v>0.61699999999999999</c:v>
                </c:pt>
                <c:pt idx="1590">
                  <c:v>0.61699999999999999</c:v>
                </c:pt>
                <c:pt idx="1591">
                  <c:v>0.61699999999999999</c:v>
                </c:pt>
                <c:pt idx="1592">
                  <c:v>0.61699999999999999</c:v>
                </c:pt>
                <c:pt idx="1593">
                  <c:v>0.61699999999999999</c:v>
                </c:pt>
                <c:pt idx="1594">
                  <c:v>0.61699999999999999</c:v>
                </c:pt>
                <c:pt idx="1595">
                  <c:v>0.61699999999999999</c:v>
                </c:pt>
                <c:pt idx="1596">
                  <c:v>0.61699999999999999</c:v>
                </c:pt>
                <c:pt idx="1597">
                  <c:v>0.61699999999999999</c:v>
                </c:pt>
                <c:pt idx="1598">
                  <c:v>0.61699999999999999</c:v>
                </c:pt>
                <c:pt idx="1599">
                  <c:v>0.61699999999999999</c:v>
                </c:pt>
                <c:pt idx="1600">
                  <c:v>0.61699999999999999</c:v>
                </c:pt>
                <c:pt idx="1601">
                  <c:v>0.61699999999999999</c:v>
                </c:pt>
                <c:pt idx="1602">
                  <c:v>0.61699999999999999</c:v>
                </c:pt>
                <c:pt idx="1603">
                  <c:v>0.61699999999999999</c:v>
                </c:pt>
                <c:pt idx="1604">
                  <c:v>0.61699999999999999</c:v>
                </c:pt>
                <c:pt idx="1605">
                  <c:v>0.61699999999999999</c:v>
                </c:pt>
                <c:pt idx="1606">
                  <c:v>0.61699999999999999</c:v>
                </c:pt>
                <c:pt idx="1607">
                  <c:v>0.61699999999999999</c:v>
                </c:pt>
                <c:pt idx="1608">
                  <c:v>0.61699999999999999</c:v>
                </c:pt>
                <c:pt idx="1609">
                  <c:v>0.61699999999999999</c:v>
                </c:pt>
                <c:pt idx="1610">
                  <c:v>0.61699999999999999</c:v>
                </c:pt>
                <c:pt idx="1611">
                  <c:v>0.61699999999999999</c:v>
                </c:pt>
                <c:pt idx="1612">
                  <c:v>0.61699999999999999</c:v>
                </c:pt>
                <c:pt idx="1613">
                  <c:v>0.61699999999999999</c:v>
                </c:pt>
                <c:pt idx="1614">
                  <c:v>0.61699999999999999</c:v>
                </c:pt>
                <c:pt idx="1615">
                  <c:v>0.61699999999999999</c:v>
                </c:pt>
                <c:pt idx="1616">
                  <c:v>0.61699999999999999</c:v>
                </c:pt>
                <c:pt idx="1617">
                  <c:v>0.61699999999999999</c:v>
                </c:pt>
                <c:pt idx="1618">
                  <c:v>0.61699999999999999</c:v>
                </c:pt>
                <c:pt idx="1619">
                  <c:v>0.61699999999999999</c:v>
                </c:pt>
                <c:pt idx="1620">
                  <c:v>0.61699999999999999</c:v>
                </c:pt>
                <c:pt idx="1621">
                  <c:v>0.61699999999999999</c:v>
                </c:pt>
                <c:pt idx="1622">
                  <c:v>0.61699999999999999</c:v>
                </c:pt>
                <c:pt idx="1623">
                  <c:v>0.61699999999999999</c:v>
                </c:pt>
                <c:pt idx="1624">
                  <c:v>0.61699999999999999</c:v>
                </c:pt>
                <c:pt idx="1625">
                  <c:v>0.61699999999999999</c:v>
                </c:pt>
                <c:pt idx="1626">
                  <c:v>0.61699999999999999</c:v>
                </c:pt>
                <c:pt idx="1627">
                  <c:v>0.61699999999999999</c:v>
                </c:pt>
                <c:pt idx="1628">
                  <c:v>0.61699999999999999</c:v>
                </c:pt>
                <c:pt idx="1629">
                  <c:v>0.61699999999999999</c:v>
                </c:pt>
                <c:pt idx="1630">
                  <c:v>0.61699999999999999</c:v>
                </c:pt>
                <c:pt idx="1631">
                  <c:v>0.61699999999999999</c:v>
                </c:pt>
                <c:pt idx="1632">
                  <c:v>0.61699999999999999</c:v>
                </c:pt>
                <c:pt idx="1633">
                  <c:v>0.61699999999999999</c:v>
                </c:pt>
                <c:pt idx="1634">
                  <c:v>0.61699999999999999</c:v>
                </c:pt>
                <c:pt idx="1635">
                  <c:v>0.61699999999999999</c:v>
                </c:pt>
                <c:pt idx="1636">
                  <c:v>0.61699999999999999</c:v>
                </c:pt>
                <c:pt idx="1637">
                  <c:v>0.61699999999999999</c:v>
                </c:pt>
                <c:pt idx="1638">
                  <c:v>0.61699999999999999</c:v>
                </c:pt>
                <c:pt idx="1639">
                  <c:v>0.61699999999999999</c:v>
                </c:pt>
                <c:pt idx="1640">
                  <c:v>0.61699999999999999</c:v>
                </c:pt>
                <c:pt idx="1641">
                  <c:v>0.61699999999999999</c:v>
                </c:pt>
                <c:pt idx="1642">
                  <c:v>0.61699999999999999</c:v>
                </c:pt>
                <c:pt idx="1643">
                  <c:v>0.61699999999999999</c:v>
                </c:pt>
                <c:pt idx="1644">
                  <c:v>0.61699999999999999</c:v>
                </c:pt>
                <c:pt idx="1645">
                  <c:v>0.61699999999999999</c:v>
                </c:pt>
                <c:pt idx="1646">
                  <c:v>0.61699999999999999</c:v>
                </c:pt>
                <c:pt idx="1647">
                  <c:v>0.61699999999999999</c:v>
                </c:pt>
                <c:pt idx="1648">
                  <c:v>0.61699999999999999</c:v>
                </c:pt>
                <c:pt idx="1649">
                  <c:v>0.61699999999999999</c:v>
                </c:pt>
                <c:pt idx="1650">
                  <c:v>0.61699999999999999</c:v>
                </c:pt>
                <c:pt idx="1651">
                  <c:v>0.61699999999999999</c:v>
                </c:pt>
                <c:pt idx="1652">
                  <c:v>0.61699999999999999</c:v>
                </c:pt>
                <c:pt idx="1653">
                  <c:v>0.61699999999999999</c:v>
                </c:pt>
                <c:pt idx="1654">
                  <c:v>0.61699999999999999</c:v>
                </c:pt>
                <c:pt idx="1655">
                  <c:v>0.61699999999999999</c:v>
                </c:pt>
                <c:pt idx="1656">
                  <c:v>0.61699999999999999</c:v>
                </c:pt>
                <c:pt idx="1657">
                  <c:v>0.61699999999999999</c:v>
                </c:pt>
                <c:pt idx="1658">
                  <c:v>0.61699999999999999</c:v>
                </c:pt>
                <c:pt idx="1659">
                  <c:v>0.61699999999999999</c:v>
                </c:pt>
                <c:pt idx="1660">
                  <c:v>0.61699999999999999</c:v>
                </c:pt>
                <c:pt idx="1661">
                  <c:v>0.61699999999999999</c:v>
                </c:pt>
                <c:pt idx="1662">
                  <c:v>0.61699999999999999</c:v>
                </c:pt>
                <c:pt idx="1663">
                  <c:v>0.61699999999999999</c:v>
                </c:pt>
                <c:pt idx="1664">
                  <c:v>0.61699999999999999</c:v>
                </c:pt>
                <c:pt idx="1665">
                  <c:v>0.61699999999999999</c:v>
                </c:pt>
                <c:pt idx="1666">
                  <c:v>0.61699999999999999</c:v>
                </c:pt>
                <c:pt idx="1667">
                  <c:v>0.61699999999999999</c:v>
                </c:pt>
                <c:pt idx="1668">
                  <c:v>0.61699999999999999</c:v>
                </c:pt>
                <c:pt idx="1669">
                  <c:v>0.61699999999999999</c:v>
                </c:pt>
                <c:pt idx="1670">
                  <c:v>0.61699999999999999</c:v>
                </c:pt>
                <c:pt idx="1671">
                  <c:v>0.61699999999999999</c:v>
                </c:pt>
                <c:pt idx="1672">
                  <c:v>0.61699999999999999</c:v>
                </c:pt>
                <c:pt idx="1673">
                  <c:v>0.61699999999999999</c:v>
                </c:pt>
                <c:pt idx="1674">
                  <c:v>0.61699999999999999</c:v>
                </c:pt>
                <c:pt idx="1675">
                  <c:v>0.61699999999999999</c:v>
                </c:pt>
                <c:pt idx="1676">
                  <c:v>0.61699999999999999</c:v>
                </c:pt>
                <c:pt idx="1677">
                  <c:v>0.61699999999999999</c:v>
                </c:pt>
                <c:pt idx="1678">
                  <c:v>0.61699999999999999</c:v>
                </c:pt>
                <c:pt idx="1679">
                  <c:v>0.61699999999999999</c:v>
                </c:pt>
                <c:pt idx="1680">
                  <c:v>0.61699999999999999</c:v>
                </c:pt>
                <c:pt idx="1681">
                  <c:v>0.61699999999999999</c:v>
                </c:pt>
                <c:pt idx="1682">
                  <c:v>0.61699999999999999</c:v>
                </c:pt>
                <c:pt idx="1683">
                  <c:v>0.61699999999999999</c:v>
                </c:pt>
                <c:pt idx="1684">
                  <c:v>0.61699999999999999</c:v>
                </c:pt>
                <c:pt idx="1685">
                  <c:v>0.61699999999999999</c:v>
                </c:pt>
                <c:pt idx="1686">
                  <c:v>0.61699999999999999</c:v>
                </c:pt>
                <c:pt idx="1687">
                  <c:v>0.61699999999999999</c:v>
                </c:pt>
                <c:pt idx="1688">
                  <c:v>0.61699999999999999</c:v>
                </c:pt>
                <c:pt idx="1689">
                  <c:v>0.61699999999999999</c:v>
                </c:pt>
                <c:pt idx="1690">
                  <c:v>0.61699999999999999</c:v>
                </c:pt>
                <c:pt idx="1691">
                  <c:v>0.61699999999999999</c:v>
                </c:pt>
                <c:pt idx="1692">
                  <c:v>0.61699999999999999</c:v>
                </c:pt>
                <c:pt idx="1693">
                  <c:v>0.61699999999999999</c:v>
                </c:pt>
                <c:pt idx="1694">
                  <c:v>0.61699999999999999</c:v>
                </c:pt>
                <c:pt idx="1695">
                  <c:v>0.61699999999999999</c:v>
                </c:pt>
                <c:pt idx="1696">
                  <c:v>0.61699999999999999</c:v>
                </c:pt>
                <c:pt idx="1697">
                  <c:v>0.61699999999999999</c:v>
                </c:pt>
                <c:pt idx="1698">
                  <c:v>0.61699999999999999</c:v>
                </c:pt>
                <c:pt idx="1699">
                  <c:v>0.61699999999999999</c:v>
                </c:pt>
                <c:pt idx="1700">
                  <c:v>0.61699999999999999</c:v>
                </c:pt>
                <c:pt idx="1701">
                  <c:v>0.61699999999999999</c:v>
                </c:pt>
                <c:pt idx="1702">
                  <c:v>0.61699999999999999</c:v>
                </c:pt>
                <c:pt idx="1703">
                  <c:v>0.61699999999999999</c:v>
                </c:pt>
                <c:pt idx="1704">
                  <c:v>0.61699999999999999</c:v>
                </c:pt>
                <c:pt idx="1705">
                  <c:v>0.61699999999999999</c:v>
                </c:pt>
                <c:pt idx="1706">
                  <c:v>0.61699999999999999</c:v>
                </c:pt>
                <c:pt idx="1707">
                  <c:v>0.61699999999999999</c:v>
                </c:pt>
                <c:pt idx="1708">
                  <c:v>0.61699999999999999</c:v>
                </c:pt>
                <c:pt idx="1709">
                  <c:v>0.61699999999999999</c:v>
                </c:pt>
                <c:pt idx="1710">
                  <c:v>0.61699999999999999</c:v>
                </c:pt>
                <c:pt idx="1711">
                  <c:v>0.61699999999999999</c:v>
                </c:pt>
                <c:pt idx="1712">
                  <c:v>0.61699999999999999</c:v>
                </c:pt>
                <c:pt idx="1713">
                  <c:v>0.61699999999999999</c:v>
                </c:pt>
                <c:pt idx="1714">
                  <c:v>0.61699999999999999</c:v>
                </c:pt>
                <c:pt idx="1715">
                  <c:v>0.61699999999999999</c:v>
                </c:pt>
                <c:pt idx="1716">
                  <c:v>0.61699999999999999</c:v>
                </c:pt>
                <c:pt idx="1717">
                  <c:v>0.61699999999999999</c:v>
                </c:pt>
                <c:pt idx="1718">
                  <c:v>0.61699999999999999</c:v>
                </c:pt>
                <c:pt idx="1719">
                  <c:v>0.61699999999999999</c:v>
                </c:pt>
                <c:pt idx="1720">
                  <c:v>0.61699999999999999</c:v>
                </c:pt>
                <c:pt idx="1721">
                  <c:v>0.61699999999999999</c:v>
                </c:pt>
                <c:pt idx="1722">
                  <c:v>0.61699999999999999</c:v>
                </c:pt>
                <c:pt idx="1723">
                  <c:v>0.61699999999999999</c:v>
                </c:pt>
                <c:pt idx="1724">
                  <c:v>0.61699999999999999</c:v>
                </c:pt>
                <c:pt idx="1725">
                  <c:v>0.61699999999999999</c:v>
                </c:pt>
                <c:pt idx="1726">
                  <c:v>0.61699999999999999</c:v>
                </c:pt>
                <c:pt idx="1727">
                  <c:v>0.61699999999999999</c:v>
                </c:pt>
                <c:pt idx="1728">
                  <c:v>0.61699999999999999</c:v>
                </c:pt>
                <c:pt idx="1729">
                  <c:v>0.61699999999999999</c:v>
                </c:pt>
                <c:pt idx="1730">
                  <c:v>0.61699999999999999</c:v>
                </c:pt>
                <c:pt idx="1731">
                  <c:v>0.61699999999999999</c:v>
                </c:pt>
                <c:pt idx="1732">
                  <c:v>0.61699999999999999</c:v>
                </c:pt>
                <c:pt idx="1733">
                  <c:v>0.61699999999999999</c:v>
                </c:pt>
                <c:pt idx="1734">
                  <c:v>0.61699999999999999</c:v>
                </c:pt>
                <c:pt idx="1735">
                  <c:v>0.61699999999999999</c:v>
                </c:pt>
                <c:pt idx="1736">
                  <c:v>0.61699999999999999</c:v>
                </c:pt>
                <c:pt idx="1737">
                  <c:v>0.61699999999999999</c:v>
                </c:pt>
                <c:pt idx="1738">
                  <c:v>0.61699999999999999</c:v>
                </c:pt>
                <c:pt idx="1739">
                  <c:v>0.61699999999999999</c:v>
                </c:pt>
                <c:pt idx="1740">
                  <c:v>0.61699999999999999</c:v>
                </c:pt>
                <c:pt idx="1741">
                  <c:v>0.61699999999999999</c:v>
                </c:pt>
                <c:pt idx="1742">
                  <c:v>0.61699999999999999</c:v>
                </c:pt>
                <c:pt idx="1743">
                  <c:v>0.61699999999999999</c:v>
                </c:pt>
                <c:pt idx="1744">
                  <c:v>0.61699999999999999</c:v>
                </c:pt>
                <c:pt idx="1745">
                  <c:v>0.61699999999999999</c:v>
                </c:pt>
                <c:pt idx="1746">
                  <c:v>0.61699999999999999</c:v>
                </c:pt>
                <c:pt idx="1747">
                  <c:v>0.61699999999999999</c:v>
                </c:pt>
                <c:pt idx="1748">
                  <c:v>0.61699999999999999</c:v>
                </c:pt>
                <c:pt idx="1749">
                  <c:v>0.61699999999999999</c:v>
                </c:pt>
                <c:pt idx="1750">
                  <c:v>0.61699999999999999</c:v>
                </c:pt>
                <c:pt idx="1751">
                  <c:v>0.61699999999999999</c:v>
                </c:pt>
                <c:pt idx="1752">
                  <c:v>0.61699999999999999</c:v>
                </c:pt>
                <c:pt idx="1753">
                  <c:v>0.61699999999999999</c:v>
                </c:pt>
                <c:pt idx="1754">
                  <c:v>0.61699999999999999</c:v>
                </c:pt>
                <c:pt idx="1755">
                  <c:v>0.61699999999999999</c:v>
                </c:pt>
                <c:pt idx="1756">
                  <c:v>0.61699999999999999</c:v>
                </c:pt>
                <c:pt idx="1757">
                  <c:v>0.61699999999999999</c:v>
                </c:pt>
                <c:pt idx="1758">
                  <c:v>0.61699999999999999</c:v>
                </c:pt>
                <c:pt idx="1759">
                  <c:v>0.61699999999999999</c:v>
                </c:pt>
                <c:pt idx="1760">
                  <c:v>0.61699999999999999</c:v>
                </c:pt>
                <c:pt idx="1761">
                  <c:v>0.61699999999999999</c:v>
                </c:pt>
                <c:pt idx="1762">
                  <c:v>0.61699999999999999</c:v>
                </c:pt>
                <c:pt idx="1763">
                  <c:v>0.61699999999999999</c:v>
                </c:pt>
                <c:pt idx="1764">
                  <c:v>0.61699999999999999</c:v>
                </c:pt>
                <c:pt idx="1765">
                  <c:v>0.61699999999999999</c:v>
                </c:pt>
                <c:pt idx="1766">
                  <c:v>0.61699999999999999</c:v>
                </c:pt>
                <c:pt idx="1767">
                  <c:v>0.61699999999999999</c:v>
                </c:pt>
                <c:pt idx="1768">
                  <c:v>0.61699999999999999</c:v>
                </c:pt>
                <c:pt idx="1769">
                  <c:v>0.61699999999999999</c:v>
                </c:pt>
                <c:pt idx="1770">
                  <c:v>0.61699999999999999</c:v>
                </c:pt>
                <c:pt idx="1771">
                  <c:v>0.61699999999999999</c:v>
                </c:pt>
                <c:pt idx="1772">
                  <c:v>0.61699999999999999</c:v>
                </c:pt>
                <c:pt idx="1773">
                  <c:v>0.61699999999999999</c:v>
                </c:pt>
                <c:pt idx="1774">
                  <c:v>0.61699999999999999</c:v>
                </c:pt>
                <c:pt idx="1775">
                  <c:v>0.61699999999999999</c:v>
                </c:pt>
                <c:pt idx="1776">
                  <c:v>0.61699999999999999</c:v>
                </c:pt>
                <c:pt idx="1777">
                  <c:v>0.61699999999999999</c:v>
                </c:pt>
                <c:pt idx="1778">
                  <c:v>0.61699999999999999</c:v>
                </c:pt>
                <c:pt idx="1779">
                  <c:v>0.61699999999999999</c:v>
                </c:pt>
                <c:pt idx="1780">
                  <c:v>0.61699999999999999</c:v>
                </c:pt>
                <c:pt idx="1781">
                  <c:v>0.61699999999999999</c:v>
                </c:pt>
                <c:pt idx="1782">
                  <c:v>0.61699999999999999</c:v>
                </c:pt>
                <c:pt idx="1783">
                  <c:v>0.61699999999999999</c:v>
                </c:pt>
                <c:pt idx="1784">
                  <c:v>0.61699999999999999</c:v>
                </c:pt>
                <c:pt idx="1785">
                  <c:v>0.61699999999999999</c:v>
                </c:pt>
                <c:pt idx="1786">
                  <c:v>0.61699999999999999</c:v>
                </c:pt>
                <c:pt idx="1787">
                  <c:v>0.61699999999999999</c:v>
                </c:pt>
                <c:pt idx="1788">
                  <c:v>0.61699999999999999</c:v>
                </c:pt>
                <c:pt idx="1789">
                  <c:v>0.61699999999999999</c:v>
                </c:pt>
                <c:pt idx="1790">
                  <c:v>0.61699999999999999</c:v>
                </c:pt>
                <c:pt idx="1791">
                  <c:v>0.61699999999999999</c:v>
                </c:pt>
                <c:pt idx="1792">
                  <c:v>0.61699999999999999</c:v>
                </c:pt>
                <c:pt idx="1793">
                  <c:v>0.61699999999999999</c:v>
                </c:pt>
                <c:pt idx="1794">
                  <c:v>0.61699999999999999</c:v>
                </c:pt>
                <c:pt idx="1795">
                  <c:v>0.61699999999999999</c:v>
                </c:pt>
                <c:pt idx="1796">
                  <c:v>0.61699999999999999</c:v>
                </c:pt>
                <c:pt idx="1797">
                  <c:v>0.61699999999999999</c:v>
                </c:pt>
                <c:pt idx="1798">
                  <c:v>0.61699999999999999</c:v>
                </c:pt>
                <c:pt idx="1799">
                  <c:v>0.61699999999999999</c:v>
                </c:pt>
                <c:pt idx="1800">
                  <c:v>0.61699999999999999</c:v>
                </c:pt>
                <c:pt idx="1801">
                  <c:v>0.61699999999999999</c:v>
                </c:pt>
                <c:pt idx="1802">
                  <c:v>0.61699999999999999</c:v>
                </c:pt>
                <c:pt idx="1803">
                  <c:v>0.61699999999999999</c:v>
                </c:pt>
                <c:pt idx="1804">
                  <c:v>0.61699999999999999</c:v>
                </c:pt>
                <c:pt idx="1805">
                  <c:v>0.61699999999999999</c:v>
                </c:pt>
                <c:pt idx="1806">
                  <c:v>0.61699999999999999</c:v>
                </c:pt>
                <c:pt idx="1807">
                  <c:v>0.61699999999999999</c:v>
                </c:pt>
                <c:pt idx="1808">
                  <c:v>0.61699999999999999</c:v>
                </c:pt>
                <c:pt idx="1809">
                  <c:v>0.61699999999999999</c:v>
                </c:pt>
                <c:pt idx="1810">
                  <c:v>0.61699999999999999</c:v>
                </c:pt>
                <c:pt idx="1811">
                  <c:v>0.61699999999999999</c:v>
                </c:pt>
                <c:pt idx="1812">
                  <c:v>0.61699999999999999</c:v>
                </c:pt>
                <c:pt idx="1813">
                  <c:v>0.61699999999999999</c:v>
                </c:pt>
                <c:pt idx="1814">
                  <c:v>0.61699999999999999</c:v>
                </c:pt>
                <c:pt idx="1815">
                  <c:v>0.61699999999999999</c:v>
                </c:pt>
                <c:pt idx="1816">
                  <c:v>0.61699999999999999</c:v>
                </c:pt>
                <c:pt idx="1817">
                  <c:v>0.61699999999999999</c:v>
                </c:pt>
                <c:pt idx="1818">
                  <c:v>0.61699999999999999</c:v>
                </c:pt>
                <c:pt idx="1819">
                  <c:v>0.61699999999999999</c:v>
                </c:pt>
                <c:pt idx="1820">
                  <c:v>0.61699999999999999</c:v>
                </c:pt>
                <c:pt idx="1821">
                  <c:v>0.61699999999999999</c:v>
                </c:pt>
                <c:pt idx="1822">
                  <c:v>0.61699999999999999</c:v>
                </c:pt>
                <c:pt idx="1823">
                  <c:v>0.61699999999999999</c:v>
                </c:pt>
                <c:pt idx="1824">
                  <c:v>0.61699999999999999</c:v>
                </c:pt>
                <c:pt idx="1825">
                  <c:v>0.61699999999999999</c:v>
                </c:pt>
                <c:pt idx="1826">
                  <c:v>0.61699999999999999</c:v>
                </c:pt>
                <c:pt idx="1827">
                  <c:v>0.61699999999999999</c:v>
                </c:pt>
                <c:pt idx="1828">
                  <c:v>0.61699999999999999</c:v>
                </c:pt>
                <c:pt idx="1829">
                  <c:v>0.61699999999999999</c:v>
                </c:pt>
                <c:pt idx="1830">
                  <c:v>0.61699999999999999</c:v>
                </c:pt>
                <c:pt idx="1831">
                  <c:v>0.61699999999999999</c:v>
                </c:pt>
                <c:pt idx="1832">
                  <c:v>0.61699999999999999</c:v>
                </c:pt>
                <c:pt idx="1833">
                  <c:v>0.61699999999999999</c:v>
                </c:pt>
                <c:pt idx="1834">
                  <c:v>0.61699999999999999</c:v>
                </c:pt>
                <c:pt idx="1835">
                  <c:v>0.61699999999999999</c:v>
                </c:pt>
                <c:pt idx="1836">
                  <c:v>0.61699999999999999</c:v>
                </c:pt>
                <c:pt idx="1837">
                  <c:v>0.61699999999999999</c:v>
                </c:pt>
                <c:pt idx="1838">
                  <c:v>0.61699999999999999</c:v>
                </c:pt>
                <c:pt idx="1839">
                  <c:v>0.61699999999999999</c:v>
                </c:pt>
                <c:pt idx="1840">
                  <c:v>0.61699999999999999</c:v>
                </c:pt>
                <c:pt idx="1841">
                  <c:v>0.61699999999999999</c:v>
                </c:pt>
                <c:pt idx="1842">
                  <c:v>0.61699999999999999</c:v>
                </c:pt>
                <c:pt idx="1843">
                  <c:v>0.61699999999999999</c:v>
                </c:pt>
                <c:pt idx="1844">
                  <c:v>0.61699999999999999</c:v>
                </c:pt>
                <c:pt idx="1845">
                  <c:v>0.61699999999999999</c:v>
                </c:pt>
                <c:pt idx="1846">
                  <c:v>0.61699999999999999</c:v>
                </c:pt>
                <c:pt idx="1847">
                  <c:v>0.61699999999999999</c:v>
                </c:pt>
                <c:pt idx="1848">
                  <c:v>0.61699999999999999</c:v>
                </c:pt>
                <c:pt idx="1849">
                  <c:v>0.61699999999999999</c:v>
                </c:pt>
                <c:pt idx="1850">
                  <c:v>0.61699999999999999</c:v>
                </c:pt>
                <c:pt idx="1851">
                  <c:v>0.61699999999999999</c:v>
                </c:pt>
                <c:pt idx="1852">
                  <c:v>0.61699999999999999</c:v>
                </c:pt>
                <c:pt idx="1853">
                  <c:v>0.61699999999999999</c:v>
                </c:pt>
                <c:pt idx="1854">
                  <c:v>0.61699999999999999</c:v>
                </c:pt>
                <c:pt idx="1855">
                  <c:v>0.61699999999999999</c:v>
                </c:pt>
                <c:pt idx="1856">
                  <c:v>0.61699999999999999</c:v>
                </c:pt>
                <c:pt idx="1857">
                  <c:v>0.61699999999999999</c:v>
                </c:pt>
                <c:pt idx="1858">
                  <c:v>0.61699999999999999</c:v>
                </c:pt>
                <c:pt idx="1859">
                  <c:v>0.61699999999999999</c:v>
                </c:pt>
                <c:pt idx="1860">
                  <c:v>0.61699999999999999</c:v>
                </c:pt>
                <c:pt idx="1861">
                  <c:v>0.61699999999999999</c:v>
                </c:pt>
                <c:pt idx="1862">
                  <c:v>0.61699999999999999</c:v>
                </c:pt>
                <c:pt idx="1863">
                  <c:v>0.61699999999999999</c:v>
                </c:pt>
                <c:pt idx="1864">
                  <c:v>0.61699999999999999</c:v>
                </c:pt>
                <c:pt idx="1865">
                  <c:v>0.61699999999999999</c:v>
                </c:pt>
                <c:pt idx="1866">
                  <c:v>0.61699999999999999</c:v>
                </c:pt>
                <c:pt idx="1867">
                  <c:v>0.61699999999999999</c:v>
                </c:pt>
                <c:pt idx="1868">
                  <c:v>0.61699999999999999</c:v>
                </c:pt>
                <c:pt idx="1869">
                  <c:v>0.61699999999999999</c:v>
                </c:pt>
                <c:pt idx="1870">
                  <c:v>0.61699999999999999</c:v>
                </c:pt>
                <c:pt idx="1871">
                  <c:v>0.61699999999999999</c:v>
                </c:pt>
                <c:pt idx="1872">
                  <c:v>0.61699999999999999</c:v>
                </c:pt>
                <c:pt idx="1873">
                  <c:v>0.61699999999999999</c:v>
                </c:pt>
                <c:pt idx="1874">
                  <c:v>0.61699999999999999</c:v>
                </c:pt>
                <c:pt idx="1875">
                  <c:v>0.61699999999999999</c:v>
                </c:pt>
                <c:pt idx="1876">
                  <c:v>0.61699999999999999</c:v>
                </c:pt>
                <c:pt idx="1877">
                  <c:v>0.61699999999999999</c:v>
                </c:pt>
                <c:pt idx="1878">
                  <c:v>0.61699999999999999</c:v>
                </c:pt>
                <c:pt idx="1879">
                  <c:v>0.61699999999999999</c:v>
                </c:pt>
                <c:pt idx="1880">
                  <c:v>0.61699999999999999</c:v>
                </c:pt>
                <c:pt idx="1881">
                  <c:v>0.61699999999999999</c:v>
                </c:pt>
                <c:pt idx="1882">
                  <c:v>0.61699999999999999</c:v>
                </c:pt>
                <c:pt idx="1883">
                  <c:v>0.61699999999999999</c:v>
                </c:pt>
                <c:pt idx="1884">
                  <c:v>0.61699999999999999</c:v>
                </c:pt>
                <c:pt idx="1885">
                  <c:v>0.61699999999999999</c:v>
                </c:pt>
                <c:pt idx="1886">
                  <c:v>0.61699999999999999</c:v>
                </c:pt>
                <c:pt idx="1887">
                  <c:v>0.61699999999999999</c:v>
                </c:pt>
                <c:pt idx="1888">
                  <c:v>0.61699999999999999</c:v>
                </c:pt>
                <c:pt idx="1889">
                  <c:v>0.61699999999999999</c:v>
                </c:pt>
                <c:pt idx="1890">
                  <c:v>0.61699999999999999</c:v>
                </c:pt>
                <c:pt idx="1891">
                  <c:v>0.61699999999999999</c:v>
                </c:pt>
                <c:pt idx="1892">
                  <c:v>0.61699999999999999</c:v>
                </c:pt>
                <c:pt idx="1893">
                  <c:v>0.61699999999999999</c:v>
                </c:pt>
                <c:pt idx="1894">
                  <c:v>0.61699999999999999</c:v>
                </c:pt>
                <c:pt idx="1895">
                  <c:v>0.61699999999999999</c:v>
                </c:pt>
                <c:pt idx="1896">
                  <c:v>0.61699999999999999</c:v>
                </c:pt>
                <c:pt idx="1897">
                  <c:v>0.61699999999999999</c:v>
                </c:pt>
                <c:pt idx="1898">
                  <c:v>0.61699999999999999</c:v>
                </c:pt>
                <c:pt idx="1899">
                  <c:v>0.61699999999999999</c:v>
                </c:pt>
                <c:pt idx="1900">
                  <c:v>0.61699999999999999</c:v>
                </c:pt>
                <c:pt idx="1901">
                  <c:v>0.61699999999999999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5E-4FC6-9E50-48190B84DA09}"/>
            </c:ext>
          </c:extLst>
        </c:ser>
        <c:ser>
          <c:idx val="2"/>
          <c:order val="2"/>
          <c:tx>
            <c:strRef>
              <c:f>controller_summary_detailed!$U$1</c:f>
              <c:strCache>
                <c:ptCount val="1"/>
                <c:pt idx="0">
                  <c:v>Kp_z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controller_summary_detailed!$U$2:$U$1903</c:f>
              <c:numCache>
                <c:formatCode>General</c:formatCode>
                <c:ptCount val="1902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</c:v>
                </c:pt>
                <c:pt idx="25">
                  <c:v>0.6</c:v>
                </c:pt>
                <c:pt idx="26">
                  <c:v>0.6</c:v>
                </c:pt>
                <c:pt idx="27">
                  <c:v>0.6</c:v>
                </c:pt>
                <c:pt idx="28">
                  <c:v>0.6</c:v>
                </c:pt>
                <c:pt idx="29">
                  <c:v>0.6018</c:v>
                </c:pt>
                <c:pt idx="30">
                  <c:v>0.6018</c:v>
                </c:pt>
                <c:pt idx="31">
                  <c:v>0.6018</c:v>
                </c:pt>
                <c:pt idx="32">
                  <c:v>0.6018</c:v>
                </c:pt>
                <c:pt idx="33">
                  <c:v>0.6018</c:v>
                </c:pt>
                <c:pt idx="34">
                  <c:v>0.6018</c:v>
                </c:pt>
                <c:pt idx="35">
                  <c:v>0.6018</c:v>
                </c:pt>
                <c:pt idx="36">
                  <c:v>0.6018</c:v>
                </c:pt>
                <c:pt idx="37">
                  <c:v>0.6018</c:v>
                </c:pt>
                <c:pt idx="38">
                  <c:v>0.6018</c:v>
                </c:pt>
                <c:pt idx="39">
                  <c:v>0.6018</c:v>
                </c:pt>
                <c:pt idx="40">
                  <c:v>0.6018</c:v>
                </c:pt>
                <c:pt idx="41">
                  <c:v>0.6018</c:v>
                </c:pt>
                <c:pt idx="42">
                  <c:v>0.6018</c:v>
                </c:pt>
                <c:pt idx="43">
                  <c:v>0.6018</c:v>
                </c:pt>
                <c:pt idx="44">
                  <c:v>0.6018</c:v>
                </c:pt>
                <c:pt idx="45">
                  <c:v>0.6018</c:v>
                </c:pt>
                <c:pt idx="46">
                  <c:v>0.6018</c:v>
                </c:pt>
                <c:pt idx="47">
                  <c:v>0.6018</c:v>
                </c:pt>
                <c:pt idx="48">
                  <c:v>0.6018</c:v>
                </c:pt>
                <c:pt idx="49">
                  <c:v>0.6018</c:v>
                </c:pt>
                <c:pt idx="50">
                  <c:v>0.6018</c:v>
                </c:pt>
                <c:pt idx="51">
                  <c:v>0.6018</c:v>
                </c:pt>
                <c:pt idx="52">
                  <c:v>0.6018</c:v>
                </c:pt>
                <c:pt idx="53">
                  <c:v>0.6018</c:v>
                </c:pt>
                <c:pt idx="54">
                  <c:v>0.6018</c:v>
                </c:pt>
                <c:pt idx="55">
                  <c:v>0.6018</c:v>
                </c:pt>
                <c:pt idx="56">
                  <c:v>0.6018</c:v>
                </c:pt>
                <c:pt idx="57">
                  <c:v>0.6018</c:v>
                </c:pt>
                <c:pt idx="58">
                  <c:v>0.6018</c:v>
                </c:pt>
                <c:pt idx="59">
                  <c:v>0.60360000000000003</c:v>
                </c:pt>
                <c:pt idx="60">
                  <c:v>0.60360000000000003</c:v>
                </c:pt>
                <c:pt idx="61">
                  <c:v>0.60360000000000003</c:v>
                </c:pt>
                <c:pt idx="62">
                  <c:v>0.60360000000000003</c:v>
                </c:pt>
                <c:pt idx="63">
                  <c:v>0.60360000000000003</c:v>
                </c:pt>
                <c:pt idx="64">
                  <c:v>0.60360000000000003</c:v>
                </c:pt>
                <c:pt idx="65">
                  <c:v>0.60360000000000003</c:v>
                </c:pt>
                <c:pt idx="66">
                  <c:v>0.60360000000000003</c:v>
                </c:pt>
                <c:pt idx="67">
                  <c:v>0.60360000000000003</c:v>
                </c:pt>
                <c:pt idx="68">
                  <c:v>0.60360000000000003</c:v>
                </c:pt>
                <c:pt idx="69">
                  <c:v>0.60360000000000003</c:v>
                </c:pt>
                <c:pt idx="70">
                  <c:v>0.60360000000000003</c:v>
                </c:pt>
                <c:pt idx="71">
                  <c:v>0.60360000000000003</c:v>
                </c:pt>
                <c:pt idx="72">
                  <c:v>0.60360000000000003</c:v>
                </c:pt>
                <c:pt idx="73">
                  <c:v>0.60360000000000003</c:v>
                </c:pt>
                <c:pt idx="74">
                  <c:v>0.60360000000000003</c:v>
                </c:pt>
                <c:pt idx="75">
                  <c:v>0.60360000000000003</c:v>
                </c:pt>
                <c:pt idx="76">
                  <c:v>0.60360000000000003</c:v>
                </c:pt>
                <c:pt idx="77">
                  <c:v>0.60360000000000003</c:v>
                </c:pt>
                <c:pt idx="78">
                  <c:v>0.60360000000000003</c:v>
                </c:pt>
                <c:pt idx="79">
                  <c:v>0.60360000000000003</c:v>
                </c:pt>
                <c:pt idx="80">
                  <c:v>0.60360000000000003</c:v>
                </c:pt>
                <c:pt idx="81">
                  <c:v>0.60360000000000003</c:v>
                </c:pt>
                <c:pt idx="82">
                  <c:v>0.60360000000000003</c:v>
                </c:pt>
                <c:pt idx="83">
                  <c:v>0.60360000000000003</c:v>
                </c:pt>
                <c:pt idx="84">
                  <c:v>0.60360000000000003</c:v>
                </c:pt>
                <c:pt idx="85">
                  <c:v>0.60360000000000003</c:v>
                </c:pt>
                <c:pt idx="86">
                  <c:v>0.60360000000000003</c:v>
                </c:pt>
                <c:pt idx="87">
                  <c:v>0.60360000000000003</c:v>
                </c:pt>
                <c:pt idx="88">
                  <c:v>0.60360000000000003</c:v>
                </c:pt>
                <c:pt idx="89">
                  <c:v>0.60540000000000005</c:v>
                </c:pt>
                <c:pt idx="90">
                  <c:v>0.60540000000000005</c:v>
                </c:pt>
                <c:pt idx="91">
                  <c:v>0.60540000000000005</c:v>
                </c:pt>
                <c:pt idx="92">
                  <c:v>0.60540000000000005</c:v>
                </c:pt>
                <c:pt idx="93">
                  <c:v>0.60540000000000005</c:v>
                </c:pt>
                <c:pt idx="94">
                  <c:v>0.60540000000000005</c:v>
                </c:pt>
                <c:pt idx="95">
                  <c:v>0.60540000000000005</c:v>
                </c:pt>
                <c:pt idx="96">
                  <c:v>0.60540000000000005</c:v>
                </c:pt>
                <c:pt idx="97">
                  <c:v>0.60540000000000005</c:v>
                </c:pt>
                <c:pt idx="98">
                  <c:v>0.60540000000000005</c:v>
                </c:pt>
                <c:pt idx="99">
                  <c:v>0.60540000000000005</c:v>
                </c:pt>
                <c:pt idx="100">
                  <c:v>0.60540000000000005</c:v>
                </c:pt>
                <c:pt idx="101">
                  <c:v>0.60540000000000005</c:v>
                </c:pt>
                <c:pt idx="102">
                  <c:v>0.60540000000000005</c:v>
                </c:pt>
                <c:pt idx="103">
                  <c:v>0.60540000000000005</c:v>
                </c:pt>
                <c:pt idx="104">
                  <c:v>0.60540000000000005</c:v>
                </c:pt>
                <c:pt idx="105">
                  <c:v>0.60540000000000005</c:v>
                </c:pt>
                <c:pt idx="106">
                  <c:v>0.60540000000000005</c:v>
                </c:pt>
                <c:pt idx="107">
                  <c:v>0.60540000000000005</c:v>
                </c:pt>
                <c:pt idx="108">
                  <c:v>0.60540000000000005</c:v>
                </c:pt>
                <c:pt idx="109">
                  <c:v>0.60540000000000005</c:v>
                </c:pt>
                <c:pt idx="110">
                  <c:v>0.60540000000000005</c:v>
                </c:pt>
                <c:pt idx="111">
                  <c:v>0.60540000000000005</c:v>
                </c:pt>
                <c:pt idx="112">
                  <c:v>0.60540000000000005</c:v>
                </c:pt>
                <c:pt idx="113">
                  <c:v>0.60540000000000005</c:v>
                </c:pt>
                <c:pt idx="114">
                  <c:v>0.60540000000000005</c:v>
                </c:pt>
                <c:pt idx="115">
                  <c:v>0.60540000000000005</c:v>
                </c:pt>
                <c:pt idx="116">
                  <c:v>0.60540000000000005</c:v>
                </c:pt>
                <c:pt idx="117">
                  <c:v>0.60540000000000005</c:v>
                </c:pt>
                <c:pt idx="118">
                  <c:v>0.60540000000000005</c:v>
                </c:pt>
                <c:pt idx="119">
                  <c:v>0.60540000000000005</c:v>
                </c:pt>
                <c:pt idx="120">
                  <c:v>0.60540000000000005</c:v>
                </c:pt>
                <c:pt idx="121">
                  <c:v>0.60540000000000005</c:v>
                </c:pt>
                <c:pt idx="122">
                  <c:v>0.60540000000000005</c:v>
                </c:pt>
                <c:pt idx="123">
                  <c:v>0.60540000000000005</c:v>
                </c:pt>
                <c:pt idx="124">
                  <c:v>0.60540000000000005</c:v>
                </c:pt>
                <c:pt idx="125">
                  <c:v>0.60540000000000005</c:v>
                </c:pt>
                <c:pt idx="126">
                  <c:v>0.60540000000000005</c:v>
                </c:pt>
                <c:pt idx="127">
                  <c:v>0.60540000000000005</c:v>
                </c:pt>
                <c:pt idx="128">
                  <c:v>0.60540000000000005</c:v>
                </c:pt>
                <c:pt idx="129">
                  <c:v>0.60540000000000005</c:v>
                </c:pt>
                <c:pt idx="130">
                  <c:v>0.60540000000000005</c:v>
                </c:pt>
                <c:pt idx="131">
                  <c:v>0.60540000000000005</c:v>
                </c:pt>
                <c:pt idx="132">
                  <c:v>0.60540000000000005</c:v>
                </c:pt>
                <c:pt idx="133">
                  <c:v>0.60540000000000005</c:v>
                </c:pt>
                <c:pt idx="134">
                  <c:v>0.60540000000000005</c:v>
                </c:pt>
                <c:pt idx="135">
                  <c:v>0.60540000000000005</c:v>
                </c:pt>
                <c:pt idx="136">
                  <c:v>0.60540000000000005</c:v>
                </c:pt>
                <c:pt idx="137">
                  <c:v>0.60540000000000005</c:v>
                </c:pt>
                <c:pt idx="138">
                  <c:v>0.60540000000000005</c:v>
                </c:pt>
                <c:pt idx="139">
                  <c:v>0.60540000000000005</c:v>
                </c:pt>
                <c:pt idx="140">
                  <c:v>0.60540000000000005</c:v>
                </c:pt>
                <c:pt idx="141">
                  <c:v>0.60540000000000005</c:v>
                </c:pt>
                <c:pt idx="142">
                  <c:v>0.60540000000000005</c:v>
                </c:pt>
                <c:pt idx="143">
                  <c:v>0.60540000000000005</c:v>
                </c:pt>
                <c:pt idx="144">
                  <c:v>0.60540000000000005</c:v>
                </c:pt>
                <c:pt idx="145">
                  <c:v>0.60540000000000005</c:v>
                </c:pt>
                <c:pt idx="146">
                  <c:v>0.60540000000000005</c:v>
                </c:pt>
                <c:pt idx="147">
                  <c:v>0.60540000000000005</c:v>
                </c:pt>
                <c:pt idx="148">
                  <c:v>0.60540000000000005</c:v>
                </c:pt>
                <c:pt idx="149">
                  <c:v>0.60540000000000005</c:v>
                </c:pt>
                <c:pt idx="150">
                  <c:v>0.60540000000000005</c:v>
                </c:pt>
                <c:pt idx="151">
                  <c:v>0.60540000000000005</c:v>
                </c:pt>
                <c:pt idx="152">
                  <c:v>0.60540000000000005</c:v>
                </c:pt>
                <c:pt idx="153">
                  <c:v>0.60540000000000005</c:v>
                </c:pt>
                <c:pt idx="154">
                  <c:v>0.60540000000000005</c:v>
                </c:pt>
                <c:pt idx="155">
                  <c:v>0.60540000000000005</c:v>
                </c:pt>
                <c:pt idx="156">
                  <c:v>0.60540000000000005</c:v>
                </c:pt>
                <c:pt idx="157">
                  <c:v>0.60540000000000005</c:v>
                </c:pt>
                <c:pt idx="158">
                  <c:v>0.60540000000000005</c:v>
                </c:pt>
                <c:pt idx="159">
                  <c:v>0.60540000000000005</c:v>
                </c:pt>
                <c:pt idx="160">
                  <c:v>0.60540000000000005</c:v>
                </c:pt>
                <c:pt idx="161">
                  <c:v>0.60540000000000005</c:v>
                </c:pt>
                <c:pt idx="162">
                  <c:v>0.60540000000000005</c:v>
                </c:pt>
                <c:pt idx="163">
                  <c:v>0.60540000000000005</c:v>
                </c:pt>
                <c:pt idx="164">
                  <c:v>0.60540000000000005</c:v>
                </c:pt>
                <c:pt idx="165">
                  <c:v>0.60540000000000005</c:v>
                </c:pt>
                <c:pt idx="166">
                  <c:v>0.60540000000000005</c:v>
                </c:pt>
                <c:pt idx="167">
                  <c:v>0.60540000000000005</c:v>
                </c:pt>
                <c:pt idx="168">
                  <c:v>0.60540000000000005</c:v>
                </c:pt>
                <c:pt idx="169">
                  <c:v>0.60540000000000005</c:v>
                </c:pt>
                <c:pt idx="170">
                  <c:v>0.60540000000000005</c:v>
                </c:pt>
                <c:pt idx="171">
                  <c:v>0.60540000000000005</c:v>
                </c:pt>
                <c:pt idx="172">
                  <c:v>0.60540000000000005</c:v>
                </c:pt>
                <c:pt idx="173">
                  <c:v>0.60540000000000005</c:v>
                </c:pt>
                <c:pt idx="174">
                  <c:v>0.60540000000000005</c:v>
                </c:pt>
                <c:pt idx="175">
                  <c:v>0.60540000000000005</c:v>
                </c:pt>
                <c:pt idx="176">
                  <c:v>0.60540000000000005</c:v>
                </c:pt>
                <c:pt idx="177">
                  <c:v>0.60540000000000005</c:v>
                </c:pt>
                <c:pt idx="178">
                  <c:v>0.60540000000000005</c:v>
                </c:pt>
                <c:pt idx="179">
                  <c:v>0.60540000000000005</c:v>
                </c:pt>
                <c:pt idx="180">
                  <c:v>0.60540000000000005</c:v>
                </c:pt>
                <c:pt idx="181">
                  <c:v>0.60540000000000005</c:v>
                </c:pt>
                <c:pt idx="182">
                  <c:v>0.60540000000000005</c:v>
                </c:pt>
                <c:pt idx="183">
                  <c:v>0.60540000000000005</c:v>
                </c:pt>
                <c:pt idx="184">
                  <c:v>0.60540000000000005</c:v>
                </c:pt>
                <c:pt idx="185">
                  <c:v>0.60540000000000005</c:v>
                </c:pt>
                <c:pt idx="186">
                  <c:v>0.60540000000000005</c:v>
                </c:pt>
                <c:pt idx="187">
                  <c:v>0.60540000000000005</c:v>
                </c:pt>
                <c:pt idx="188">
                  <c:v>0.60540000000000005</c:v>
                </c:pt>
                <c:pt idx="189">
                  <c:v>0.60540000000000005</c:v>
                </c:pt>
                <c:pt idx="190">
                  <c:v>0.60540000000000005</c:v>
                </c:pt>
                <c:pt idx="191">
                  <c:v>0.60540000000000005</c:v>
                </c:pt>
                <c:pt idx="192">
                  <c:v>0.60540000000000005</c:v>
                </c:pt>
                <c:pt idx="193">
                  <c:v>0.60540000000000005</c:v>
                </c:pt>
                <c:pt idx="194">
                  <c:v>0.60540000000000005</c:v>
                </c:pt>
                <c:pt idx="195">
                  <c:v>0.60540000000000005</c:v>
                </c:pt>
                <c:pt idx="196">
                  <c:v>0.60540000000000005</c:v>
                </c:pt>
                <c:pt idx="197">
                  <c:v>0.60540000000000005</c:v>
                </c:pt>
                <c:pt idx="198">
                  <c:v>0.60540000000000005</c:v>
                </c:pt>
                <c:pt idx="199">
                  <c:v>0.60540000000000005</c:v>
                </c:pt>
                <c:pt idx="200">
                  <c:v>0.60540000000000005</c:v>
                </c:pt>
                <c:pt idx="201">
                  <c:v>0.60540000000000005</c:v>
                </c:pt>
                <c:pt idx="202">
                  <c:v>0.60540000000000005</c:v>
                </c:pt>
                <c:pt idx="203">
                  <c:v>0.60540000000000005</c:v>
                </c:pt>
                <c:pt idx="204">
                  <c:v>0.60540000000000005</c:v>
                </c:pt>
                <c:pt idx="205">
                  <c:v>0.60540000000000005</c:v>
                </c:pt>
                <c:pt idx="206">
                  <c:v>0.60540000000000005</c:v>
                </c:pt>
                <c:pt idx="207">
                  <c:v>0.60540000000000005</c:v>
                </c:pt>
                <c:pt idx="208">
                  <c:v>0.60540000000000005</c:v>
                </c:pt>
                <c:pt idx="209">
                  <c:v>0.60540000000000005</c:v>
                </c:pt>
                <c:pt idx="210">
                  <c:v>0.60540000000000005</c:v>
                </c:pt>
                <c:pt idx="211">
                  <c:v>0.60540000000000005</c:v>
                </c:pt>
                <c:pt idx="212">
                  <c:v>0.60540000000000005</c:v>
                </c:pt>
                <c:pt idx="213">
                  <c:v>0.60540000000000005</c:v>
                </c:pt>
                <c:pt idx="214">
                  <c:v>0.60540000000000005</c:v>
                </c:pt>
                <c:pt idx="215">
                  <c:v>0.60540000000000005</c:v>
                </c:pt>
                <c:pt idx="216">
                  <c:v>0.60540000000000005</c:v>
                </c:pt>
                <c:pt idx="217">
                  <c:v>0.60540000000000005</c:v>
                </c:pt>
                <c:pt idx="218">
                  <c:v>0.60540000000000005</c:v>
                </c:pt>
                <c:pt idx="219">
                  <c:v>0.60540000000000005</c:v>
                </c:pt>
                <c:pt idx="220">
                  <c:v>0.60540000000000005</c:v>
                </c:pt>
                <c:pt idx="221">
                  <c:v>0.60540000000000005</c:v>
                </c:pt>
                <c:pt idx="222">
                  <c:v>0.60540000000000005</c:v>
                </c:pt>
                <c:pt idx="223">
                  <c:v>0.60540000000000005</c:v>
                </c:pt>
                <c:pt idx="224">
                  <c:v>0.60540000000000005</c:v>
                </c:pt>
                <c:pt idx="225">
                  <c:v>0.60540000000000005</c:v>
                </c:pt>
                <c:pt idx="226">
                  <c:v>0.60540000000000005</c:v>
                </c:pt>
                <c:pt idx="227">
                  <c:v>0.60540000000000005</c:v>
                </c:pt>
                <c:pt idx="228">
                  <c:v>0.60540000000000005</c:v>
                </c:pt>
                <c:pt idx="229">
                  <c:v>0.60540000000000005</c:v>
                </c:pt>
                <c:pt idx="230">
                  <c:v>0.60540000000000005</c:v>
                </c:pt>
                <c:pt idx="231">
                  <c:v>0.60540000000000005</c:v>
                </c:pt>
                <c:pt idx="232">
                  <c:v>0.60540000000000005</c:v>
                </c:pt>
                <c:pt idx="233">
                  <c:v>0.60540000000000005</c:v>
                </c:pt>
                <c:pt idx="234">
                  <c:v>0.60540000000000005</c:v>
                </c:pt>
                <c:pt idx="235">
                  <c:v>0.60540000000000005</c:v>
                </c:pt>
                <c:pt idx="236">
                  <c:v>0.60540000000000005</c:v>
                </c:pt>
                <c:pt idx="237">
                  <c:v>0.60540000000000005</c:v>
                </c:pt>
                <c:pt idx="238">
                  <c:v>0.60540000000000005</c:v>
                </c:pt>
                <c:pt idx="239">
                  <c:v>0.60540000000000005</c:v>
                </c:pt>
                <c:pt idx="240">
                  <c:v>0.60540000000000005</c:v>
                </c:pt>
                <c:pt idx="241">
                  <c:v>0.60540000000000005</c:v>
                </c:pt>
                <c:pt idx="242">
                  <c:v>0.60540000000000005</c:v>
                </c:pt>
                <c:pt idx="243">
                  <c:v>0.60540000000000005</c:v>
                </c:pt>
                <c:pt idx="244">
                  <c:v>0.60540000000000005</c:v>
                </c:pt>
                <c:pt idx="245">
                  <c:v>0.60540000000000005</c:v>
                </c:pt>
                <c:pt idx="246">
                  <c:v>0.60540000000000005</c:v>
                </c:pt>
                <c:pt idx="247">
                  <c:v>0.60540000000000005</c:v>
                </c:pt>
                <c:pt idx="248">
                  <c:v>0.60540000000000005</c:v>
                </c:pt>
                <c:pt idx="249">
                  <c:v>0.60540000000000005</c:v>
                </c:pt>
                <c:pt idx="250">
                  <c:v>0.60540000000000005</c:v>
                </c:pt>
                <c:pt idx="251">
                  <c:v>0.60540000000000005</c:v>
                </c:pt>
                <c:pt idx="252">
                  <c:v>0.60540000000000005</c:v>
                </c:pt>
                <c:pt idx="253">
                  <c:v>0.60540000000000005</c:v>
                </c:pt>
                <c:pt idx="254">
                  <c:v>0.60540000000000005</c:v>
                </c:pt>
                <c:pt idx="255">
                  <c:v>0.60540000000000005</c:v>
                </c:pt>
                <c:pt idx="256">
                  <c:v>0.60540000000000005</c:v>
                </c:pt>
                <c:pt idx="257">
                  <c:v>0.60540000000000005</c:v>
                </c:pt>
                <c:pt idx="258">
                  <c:v>0.60540000000000005</c:v>
                </c:pt>
                <c:pt idx="259">
                  <c:v>0.60540000000000005</c:v>
                </c:pt>
                <c:pt idx="260">
                  <c:v>0.60540000000000005</c:v>
                </c:pt>
                <c:pt idx="261">
                  <c:v>0.60540000000000005</c:v>
                </c:pt>
                <c:pt idx="262">
                  <c:v>0.60540000000000005</c:v>
                </c:pt>
                <c:pt idx="263">
                  <c:v>0.60540000000000005</c:v>
                </c:pt>
                <c:pt idx="264">
                  <c:v>0.60540000000000005</c:v>
                </c:pt>
                <c:pt idx="265">
                  <c:v>0.60540000000000005</c:v>
                </c:pt>
                <c:pt idx="266">
                  <c:v>0.60540000000000005</c:v>
                </c:pt>
                <c:pt idx="267">
                  <c:v>0.60540000000000005</c:v>
                </c:pt>
                <c:pt idx="268">
                  <c:v>0.60540000000000005</c:v>
                </c:pt>
                <c:pt idx="269">
                  <c:v>0.60540000000000005</c:v>
                </c:pt>
                <c:pt idx="270">
                  <c:v>0.60540000000000005</c:v>
                </c:pt>
                <c:pt idx="271">
                  <c:v>0.60540000000000005</c:v>
                </c:pt>
                <c:pt idx="272">
                  <c:v>0.60540000000000005</c:v>
                </c:pt>
                <c:pt idx="273">
                  <c:v>0.60540000000000005</c:v>
                </c:pt>
                <c:pt idx="274">
                  <c:v>0.60540000000000005</c:v>
                </c:pt>
                <c:pt idx="275">
                  <c:v>0.60540000000000005</c:v>
                </c:pt>
                <c:pt idx="276">
                  <c:v>0.60540000000000005</c:v>
                </c:pt>
                <c:pt idx="277">
                  <c:v>0.60540000000000005</c:v>
                </c:pt>
                <c:pt idx="278">
                  <c:v>0.60540000000000005</c:v>
                </c:pt>
                <c:pt idx="279">
                  <c:v>0.60540000000000005</c:v>
                </c:pt>
                <c:pt idx="280">
                  <c:v>0.60540000000000005</c:v>
                </c:pt>
                <c:pt idx="281">
                  <c:v>0.60540000000000005</c:v>
                </c:pt>
                <c:pt idx="282">
                  <c:v>0.60540000000000005</c:v>
                </c:pt>
                <c:pt idx="283">
                  <c:v>0.60540000000000005</c:v>
                </c:pt>
                <c:pt idx="284">
                  <c:v>0.60540000000000005</c:v>
                </c:pt>
                <c:pt idx="285">
                  <c:v>0.60540000000000005</c:v>
                </c:pt>
                <c:pt idx="286">
                  <c:v>0.60540000000000005</c:v>
                </c:pt>
                <c:pt idx="287">
                  <c:v>0.60540000000000005</c:v>
                </c:pt>
                <c:pt idx="288">
                  <c:v>0.60540000000000005</c:v>
                </c:pt>
                <c:pt idx="289">
                  <c:v>0.60540000000000005</c:v>
                </c:pt>
                <c:pt idx="290">
                  <c:v>0.60540000000000005</c:v>
                </c:pt>
                <c:pt idx="291">
                  <c:v>0.60540000000000005</c:v>
                </c:pt>
                <c:pt idx="292">
                  <c:v>0.60540000000000005</c:v>
                </c:pt>
                <c:pt idx="293">
                  <c:v>0.60540000000000005</c:v>
                </c:pt>
                <c:pt idx="294">
                  <c:v>0.60540000000000005</c:v>
                </c:pt>
                <c:pt idx="295">
                  <c:v>0.60540000000000005</c:v>
                </c:pt>
                <c:pt idx="296">
                  <c:v>0.60540000000000005</c:v>
                </c:pt>
                <c:pt idx="297">
                  <c:v>0.60540000000000005</c:v>
                </c:pt>
                <c:pt idx="298">
                  <c:v>0.60540000000000005</c:v>
                </c:pt>
                <c:pt idx="299">
                  <c:v>0.60540000000000005</c:v>
                </c:pt>
                <c:pt idx="300">
                  <c:v>0.60540000000000005</c:v>
                </c:pt>
                <c:pt idx="301">
                  <c:v>0.60540000000000005</c:v>
                </c:pt>
                <c:pt idx="302">
                  <c:v>0.60540000000000005</c:v>
                </c:pt>
                <c:pt idx="303">
                  <c:v>0.60540000000000005</c:v>
                </c:pt>
                <c:pt idx="304">
                  <c:v>0.60540000000000005</c:v>
                </c:pt>
                <c:pt idx="305">
                  <c:v>0.60540000000000005</c:v>
                </c:pt>
                <c:pt idx="306">
                  <c:v>0.60540000000000005</c:v>
                </c:pt>
                <c:pt idx="307">
                  <c:v>0.60540000000000005</c:v>
                </c:pt>
                <c:pt idx="308">
                  <c:v>0.60540000000000005</c:v>
                </c:pt>
                <c:pt idx="309">
                  <c:v>0.60540000000000005</c:v>
                </c:pt>
                <c:pt idx="310">
                  <c:v>0.60540000000000005</c:v>
                </c:pt>
                <c:pt idx="311">
                  <c:v>0.60540000000000005</c:v>
                </c:pt>
                <c:pt idx="312">
                  <c:v>0.60540000000000005</c:v>
                </c:pt>
                <c:pt idx="313">
                  <c:v>0.60540000000000005</c:v>
                </c:pt>
                <c:pt idx="314">
                  <c:v>0.60540000000000005</c:v>
                </c:pt>
                <c:pt idx="315">
                  <c:v>0.60540000000000005</c:v>
                </c:pt>
                <c:pt idx="316">
                  <c:v>0.60540000000000005</c:v>
                </c:pt>
                <c:pt idx="317">
                  <c:v>0.60540000000000005</c:v>
                </c:pt>
                <c:pt idx="318">
                  <c:v>0.60540000000000005</c:v>
                </c:pt>
                <c:pt idx="319">
                  <c:v>0.60540000000000005</c:v>
                </c:pt>
                <c:pt idx="320">
                  <c:v>0.60540000000000005</c:v>
                </c:pt>
                <c:pt idx="321">
                  <c:v>0.60540000000000005</c:v>
                </c:pt>
                <c:pt idx="322">
                  <c:v>0.60540000000000005</c:v>
                </c:pt>
                <c:pt idx="323">
                  <c:v>0.60540000000000005</c:v>
                </c:pt>
                <c:pt idx="324">
                  <c:v>0.60540000000000005</c:v>
                </c:pt>
                <c:pt idx="325">
                  <c:v>0.60540000000000005</c:v>
                </c:pt>
                <c:pt idx="326">
                  <c:v>0.60540000000000005</c:v>
                </c:pt>
                <c:pt idx="327">
                  <c:v>0.60540000000000005</c:v>
                </c:pt>
                <c:pt idx="328">
                  <c:v>0.60540000000000005</c:v>
                </c:pt>
                <c:pt idx="329">
                  <c:v>0.60540000000000005</c:v>
                </c:pt>
                <c:pt idx="330">
                  <c:v>0.60540000000000005</c:v>
                </c:pt>
                <c:pt idx="331">
                  <c:v>0.60540000000000005</c:v>
                </c:pt>
                <c:pt idx="332">
                  <c:v>0.60540000000000005</c:v>
                </c:pt>
                <c:pt idx="333">
                  <c:v>0.60540000000000005</c:v>
                </c:pt>
                <c:pt idx="334">
                  <c:v>0.60540000000000005</c:v>
                </c:pt>
                <c:pt idx="335">
                  <c:v>0.60540000000000005</c:v>
                </c:pt>
                <c:pt idx="336">
                  <c:v>0.60540000000000005</c:v>
                </c:pt>
                <c:pt idx="337">
                  <c:v>0.60540000000000005</c:v>
                </c:pt>
                <c:pt idx="338">
                  <c:v>0.60540000000000005</c:v>
                </c:pt>
                <c:pt idx="339">
                  <c:v>0.60540000000000005</c:v>
                </c:pt>
                <c:pt idx="340">
                  <c:v>0.60540000000000005</c:v>
                </c:pt>
                <c:pt idx="341">
                  <c:v>0.60540000000000005</c:v>
                </c:pt>
                <c:pt idx="342">
                  <c:v>0.60540000000000005</c:v>
                </c:pt>
                <c:pt idx="343">
                  <c:v>0.60540000000000005</c:v>
                </c:pt>
                <c:pt idx="344">
                  <c:v>0.60540000000000005</c:v>
                </c:pt>
                <c:pt idx="345">
                  <c:v>0.60540000000000005</c:v>
                </c:pt>
                <c:pt idx="346">
                  <c:v>0.60540000000000005</c:v>
                </c:pt>
                <c:pt idx="347">
                  <c:v>0.60540000000000005</c:v>
                </c:pt>
                <c:pt idx="348">
                  <c:v>0.60540000000000005</c:v>
                </c:pt>
                <c:pt idx="349">
                  <c:v>0.60540000000000005</c:v>
                </c:pt>
                <c:pt idx="350">
                  <c:v>0.60540000000000005</c:v>
                </c:pt>
                <c:pt idx="351">
                  <c:v>0.60540000000000005</c:v>
                </c:pt>
                <c:pt idx="352">
                  <c:v>0.60540000000000005</c:v>
                </c:pt>
                <c:pt idx="353">
                  <c:v>0.60540000000000005</c:v>
                </c:pt>
                <c:pt idx="354">
                  <c:v>0.60540000000000005</c:v>
                </c:pt>
                <c:pt idx="355">
                  <c:v>0.60540000000000005</c:v>
                </c:pt>
                <c:pt idx="356">
                  <c:v>0.60540000000000005</c:v>
                </c:pt>
                <c:pt idx="357">
                  <c:v>0.60540000000000005</c:v>
                </c:pt>
                <c:pt idx="358">
                  <c:v>0.60540000000000005</c:v>
                </c:pt>
                <c:pt idx="359">
                  <c:v>0.60540000000000005</c:v>
                </c:pt>
                <c:pt idx="360">
                  <c:v>0.60540000000000005</c:v>
                </c:pt>
                <c:pt idx="361">
                  <c:v>0.60540000000000005</c:v>
                </c:pt>
                <c:pt idx="362">
                  <c:v>0.60540000000000005</c:v>
                </c:pt>
                <c:pt idx="363">
                  <c:v>0.60540000000000005</c:v>
                </c:pt>
                <c:pt idx="364">
                  <c:v>0.60540000000000005</c:v>
                </c:pt>
                <c:pt idx="365">
                  <c:v>0.60540000000000005</c:v>
                </c:pt>
                <c:pt idx="366">
                  <c:v>0.60540000000000005</c:v>
                </c:pt>
                <c:pt idx="367">
                  <c:v>0.60540000000000005</c:v>
                </c:pt>
                <c:pt idx="368">
                  <c:v>0.60540000000000005</c:v>
                </c:pt>
                <c:pt idx="369">
                  <c:v>0.60540000000000005</c:v>
                </c:pt>
                <c:pt idx="370">
                  <c:v>0.60540000000000005</c:v>
                </c:pt>
                <c:pt idx="371">
                  <c:v>0.60540000000000005</c:v>
                </c:pt>
                <c:pt idx="372">
                  <c:v>0.60540000000000005</c:v>
                </c:pt>
                <c:pt idx="373">
                  <c:v>0.60540000000000005</c:v>
                </c:pt>
                <c:pt idx="374">
                  <c:v>0.60540000000000005</c:v>
                </c:pt>
                <c:pt idx="375">
                  <c:v>0.60540000000000005</c:v>
                </c:pt>
                <c:pt idx="376">
                  <c:v>0.60540000000000005</c:v>
                </c:pt>
                <c:pt idx="377">
                  <c:v>0.60540000000000005</c:v>
                </c:pt>
                <c:pt idx="378">
                  <c:v>0.60540000000000005</c:v>
                </c:pt>
                <c:pt idx="379">
                  <c:v>0.60540000000000005</c:v>
                </c:pt>
                <c:pt idx="380">
                  <c:v>0.60540000000000005</c:v>
                </c:pt>
                <c:pt idx="381">
                  <c:v>0.60540000000000005</c:v>
                </c:pt>
                <c:pt idx="382">
                  <c:v>0.60540000000000005</c:v>
                </c:pt>
                <c:pt idx="383">
                  <c:v>0.60540000000000005</c:v>
                </c:pt>
                <c:pt idx="384">
                  <c:v>0.60540000000000005</c:v>
                </c:pt>
                <c:pt idx="385">
                  <c:v>0.60540000000000005</c:v>
                </c:pt>
                <c:pt idx="386">
                  <c:v>0.60540000000000005</c:v>
                </c:pt>
                <c:pt idx="387">
                  <c:v>0.60540000000000005</c:v>
                </c:pt>
                <c:pt idx="388">
                  <c:v>0.60540000000000005</c:v>
                </c:pt>
                <c:pt idx="389">
                  <c:v>0.60540000000000005</c:v>
                </c:pt>
                <c:pt idx="390">
                  <c:v>0.60540000000000005</c:v>
                </c:pt>
                <c:pt idx="391">
                  <c:v>0.60540000000000005</c:v>
                </c:pt>
                <c:pt idx="392">
                  <c:v>0.60540000000000005</c:v>
                </c:pt>
                <c:pt idx="393">
                  <c:v>0.60540000000000005</c:v>
                </c:pt>
                <c:pt idx="394">
                  <c:v>0.60540000000000005</c:v>
                </c:pt>
                <c:pt idx="395">
                  <c:v>0.60540000000000005</c:v>
                </c:pt>
                <c:pt idx="396">
                  <c:v>0.60540000000000005</c:v>
                </c:pt>
                <c:pt idx="397">
                  <c:v>0.60540000000000005</c:v>
                </c:pt>
                <c:pt idx="398">
                  <c:v>0.60540000000000005</c:v>
                </c:pt>
                <c:pt idx="399">
                  <c:v>0.60540000000000005</c:v>
                </c:pt>
                <c:pt idx="400">
                  <c:v>0.60540000000000005</c:v>
                </c:pt>
                <c:pt idx="401">
                  <c:v>0.60540000000000005</c:v>
                </c:pt>
                <c:pt idx="402">
                  <c:v>0.60540000000000005</c:v>
                </c:pt>
                <c:pt idx="403">
                  <c:v>0.60540000000000005</c:v>
                </c:pt>
                <c:pt idx="404">
                  <c:v>0.60540000000000005</c:v>
                </c:pt>
                <c:pt idx="405">
                  <c:v>0.60540000000000005</c:v>
                </c:pt>
                <c:pt idx="406">
                  <c:v>0.60540000000000005</c:v>
                </c:pt>
                <c:pt idx="407">
                  <c:v>0.60540000000000005</c:v>
                </c:pt>
                <c:pt idx="408">
                  <c:v>0.60540000000000005</c:v>
                </c:pt>
                <c:pt idx="409">
                  <c:v>0.60540000000000005</c:v>
                </c:pt>
                <c:pt idx="410">
                  <c:v>0.60540000000000005</c:v>
                </c:pt>
                <c:pt idx="411">
                  <c:v>0.60540000000000005</c:v>
                </c:pt>
                <c:pt idx="412">
                  <c:v>0.60540000000000005</c:v>
                </c:pt>
                <c:pt idx="413">
                  <c:v>0.60540000000000005</c:v>
                </c:pt>
                <c:pt idx="414">
                  <c:v>0.60540000000000005</c:v>
                </c:pt>
                <c:pt idx="415">
                  <c:v>0.60540000000000005</c:v>
                </c:pt>
                <c:pt idx="416">
                  <c:v>0.60540000000000005</c:v>
                </c:pt>
                <c:pt idx="417">
                  <c:v>0.60540000000000005</c:v>
                </c:pt>
                <c:pt idx="418">
                  <c:v>0.60540000000000005</c:v>
                </c:pt>
                <c:pt idx="419">
                  <c:v>0.60540000000000005</c:v>
                </c:pt>
                <c:pt idx="420">
                  <c:v>0.60540000000000005</c:v>
                </c:pt>
                <c:pt idx="421">
                  <c:v>0.60540000000000005</c:v>
                </c:pt>
                <c:pt idx="422">
                  <c:v>0.60540000000000005</c:v>
                </c:pt>
                <c:pt idx="423">
                  <c:v>0.60540000000000005</c:v>
                </c:pt>
                <c:pt idx="424">
                  <c:v>0.60540000000000005</c:v>
                </c:pt>
                <c:pt idx="425">
                  <c:v>0.60540000000000005</c:v>
                </c:pt>
                <c:pt idx="426">
                  <c:v>0.60540000000000005</c:v>
                </c:pt>
                <c:pt idx="427">
                  <c:v>0.60540000000000005</c:v>
                </c:pt>
                <c:pt idx="428">
                  <c:v>0.60540000000000005</c:v>
                </c:pt>
                <c:pt idx="429">
                  <c:v>0.60540000000000005</c:v>
                </c:pt>
                <c:pt idx="430">
                  <c:v>0.60540000000000005</c:v>
                </c:pt>
                <c:pt idx="431">
                  <c:v>0.60540000000000005</c:v>
                </c:pt>
                <c:pt idx="432">
                  <c:v>0.60540000000000005</c:v>
                </c:pt>
                <c:pt idx="433">
                  <c:v>0.60540000000000005</c:v>
                </c:pt>
                <c:pt idx="434">
                  <c:v>0.60540000000000005</c:v>
                </c:pt>
                <c:pt idx="435">
                  <c:v>0.60540000000000005</c:v>
                </c:pt>
                <c:pt idx="436">
                  <c:v>0.60540000000000005</c:v>
                </c:pt>
                <c:pt idx="437">
                  <c:v>0.60540000000000005</c:v>
                </c:pt>
                <c:pt idx="438">
                  <c:v>0.60540000000000005</c:v>
                </c:pt>
                <c:pt idx="439">
                  <c:v>0.60540000000000005</c:v>
                </c:pt>
                <c:pt idx="440">
                  <c:v>0.60540000000000005</c:v>
                </c:pt>
                <c:pt idx="441">
                  <c:v>0.60540000000000005</c:v>
                </c:pt>
                <c:pt idx="442">
                  <c:v>0.60540000000000005</c:v>
                </c:pt>
                <c:pt idx="443">
                  <c:v>0.60540000000000005</c:v>
                </c:pt>
                <c:pt idx="444">
                  <c:v>0.60540000000000005</c:v>
                </c:pt>
                <c:pt idx="445">
                  <c:v>0.60540000000000005</c:v>
                </c:pt>
                <c:pt idx="446">
                  <c:v>0.60540000000000005</c:v>
                </c:pt>
                <c:pt idx="447">
                  <c:v>0.60540000000000005</c:v>
                </c:pt>
                <c:pt idx="448">
                  <c:v>0.60540000000000005</c:v>
                </c:pt>
                <c:pt idx="449">
                  <c:v>0.60540000000000005</c:v>
                </c:pt>
                <c:pt idx="450">
                  <c:v>0.60540000000000005</c:v>
                </c:pt>
                <c:pt idx="451">
                  <c:v>0.60540000000000005</c:v>
                </c:pt>
                <c:pt idx="452">
                  <c:v>0.60540000000000005</c:v>
                </c:pt>
                <c:pt idx="453">
                  <c:v>0.60540000000000005</c:v>
                </c:pt>
                <c:pt idx="454">
                  <c:v>0.60540000000000005</c:v>
                </c:pt>
                <c:pt idx="455">
                  <c:v>0.60540000000000005</c:v>
                </c:pt>
                <c:pt idx="456">
                  <c:v>0.60540000000000005</c:v>
                </c:pt>
                <c:pt idx="457">
                  <c:v>0.60540000000000005</c:v>
                </c:pt>
                <c:pt idx="458">
                  <c:v>0.60540000000000005</c:v>
                </c:pt>
                <c:pt idx="459">
                  <c:v>0.60540000000000005</c:v>
                </c:pt>
                <c:pt idx="460">
                  <c:v>0.60540000000000005</c:v>
                </c:pt>
                <c:pt idx="461">
                  <c:v>0.60540000000000005</c:v>
                </c:pt>
                <c:pt idx="462">
                  <c:v>0.60540000000000005</c:v>
                </c:pt>
                <c:pt idx="463">
                  <c:v>0.60540000000000005</c:v>
                </c:pt>
                <c:pt idx="464">
                  <c:v>0.60540000000000005</c:v>
                </c:pt>
                <c:pt idx="465">
                  <c:v>0.60540000000000005</c:v>
                </c:pt>
                <c:pt idx="466">
                  <c:v>0.60540000000000005</c:v>
                </c:pt>
                <c:pt idx="467">
                  <c:v>0.60540000000000005</c:v>
                </c:pt>
                <c:pt idx="468">
                  <c:v>0.60540000000000005</c:v>
                </c:pt>
                <c:pt idx="469">
                  <c:v>0.60540000000000005</c:v>
                </c:pt>
                <c:pt idx="470">
                  <c:v>0.60540000000000005</c:v>
                </c:pt>
                <c:pt idx="471">
                  <c:v>0.60540000000000005</c:v>
                </c:pt>
                <c:pt idx="472">
                  <c:v>0.60540000000000005</c:v>
                </c:pt>
                <c:pt idx="473">
                  <c:v>0.60540000000000005</c:v>
                </c:pt>
                <c:pt idx="474">
                  <c:v>0.60540000000000005</c:v>
                </c:pt>
                <c:pt idx="475">
                  <c:v>0.60540000000000005</c:v>
                </c:pt>
                <c:pt idx="476">
                  <c:v>0.60540000000000005</c:v>
                </c:pt>
                <c:pt idx="477">
                  <c:v>0.60540000000000005</c:v>
                </c:pt>
                <c:pt idx="478">
                  <c:v>0.60540000000000005</c:v>
                </c:pt>
                <c:pt idx="479">
                  <c:v>0.60540000000000005</c:v>
                </c:pt>
                <c:pt idx="480">
                  <c:v>0.60540000000000005</c:v>
                </c:pt>
                <c:pt idx="481">
                  <c:v>0.60540000000000005</c:v>
                </c:pt>
                <c:pt idx="482">
                  <c:v>0.60540000000000005</c:v>
                </c:pt>
                <c:pt idx="483">
                  <c:v>0.60540000000000005</c:v>
                </c:pt>
                <c:pt idx="484">
                  <c:v>0.60540000000000005</c:v>
                </c:pt>
                <c:pt idx="485">
                  <c:v>0.60540000000000005</c:v>
                </c:pt>
                <c:pt idx="486">
                  <c:v>0.60540000000000005</c:v>
                </c:pt>
                <c:pt idx="487">
                  <c:v>0.60540000000000005</c:v>
                </c:pt>
                <c:pt idx="488">
                  <c:v>0.60540000000000005</c:v>
                </c:pt>
                <c:pt idx="489">
                  <c:v>0.60540000000000005</c:v>
                </c:pt>
                <c:pt idx="490">
                  <c:v>0.60540000000000005</c:v>
                </c:pt>
                <c:pt idx="491">
                  <c:v>0.60540000000000005</c:v>
                </c:pt>
                <c:pt idx="492">
                  <c:v>0.60540000000000005</c:v>
                </c:pt>
                <c:pt idx="493">
                  <c:v>0.60540000000000005</c:v>
                </c:pt>
                <c:pt idx="494">
                  <c:v>0.60540000000000005</c:v>
                </c:pt>
                <c:pt idx="495">
                  <c:v>0.60540000000000005</c:v>
                </c:pt>
                <c:pt idx="496">
                  <c:v>0.60540000000000005</c:v>
                </c:pt>
                <c:pt idx="497">
                  <c:v>0.60540000000000005</c:v>
                </c:pt>
                <c:pt idx="498">
                  <c:v>0.60540000000000005</c:v>
                </c:pt>
                <c:pt idx="499">
                  <c:v>0.60540000000000005</c:v>
                </c:pt>
                <c:pt idx="500">
                  <c:v>0.60540000000000005</c:v>
                </c:pt>
                <c:pt idx="501">
                  <c:v>0.60540000000000005</c:v>
                </c:pt>
                <c:pt idx="502">
                  <c:v>0.60540000000000005</c:v>
                </c:pt>
                <c:pt idx="503">
                  <c:v>0.60540000000000005</c:v>
                </c:pt>
                <c:pt idx="504">
                  <c:v>0.60540000000000005</c:v>
                </c:pt>
                <c:pt idx="505">
                  <c:v>0.60540000000000005</c:v>
                </c:pt>
                <c:pt idx="506">
                  <c:v>0.60540000000000005</c:v>
                </c:pt>
                <c:pt idx="507">
                  <c:v>0.60540000000000005</c:v>
                </c:pt>
                <c:pt idx="508">
                  <c:v>0.60540000000000005</c:v>
                </c:pt>
                <c:pt idx="509">
                  <c:v>0.60540000000000005</c:v>
                </c:pt>
                <c:pt idx="510">
                  <c:v>0.60540000000000005</c:v>
                </c:pt>
                <c:pt idx="511">
                  <c:v>0.60540000000000005</c:v>
                </c:pt>
                <c:pt idx="512">
                  <c:v>0.60540000000000005</c:v>
                </c:pt>
                <c:pt idx="513">
                  <c:v>0.60540000000000005</c:v>
                </c:pt>
                <c:pt idx="514">
                  <c:v>0.60540000000000005</c:v>
                </c:pt>
                <c:pt idx="515">
                  <c:v>0.60540000000000005</c:v>
                </c:pt>
                <c:pt idx="516">
                  <c:v>0.60540000000000005</c:v>
                </c:pt>
                <c:pt idx="517">
                  <c:v>0.60540000000000005</c:v>
                </c:pt>
                <c:pt idx="518">
                  <c:v>0.60540000000000005</c:v>
                </c:pt>
                <c:pt idx="519">
                  <c:v>0.60540000000000005</c:v>
                </c:pt>
                <c:pt idx="520">
                  <c:v>0.60540000000000005</c:v>
                </c:pt>
                <c:pt idx="521">
                  <c:v>0.60540000000000005</c:v>
                </c:pt>
                <c:pt idx="522">
                  <c:v>0.60540000000000005</c:v>
                </c:pt>
                <c:pt idx="523">
                  <c:v>0.60540000000000005</c:v>
                </c:pt>
                <c:pt idx="524">
                  <c:v>0.60540000000000005</c:v>
                </c:pt>
                <c:pt idx="525">
                  <c:v>0.60540000000000005</c:v>
                </c:pt>
                <c:pt idx="526">
                  <c:v>0.60540000000000005</c:v>
                </c:pt>
                <c:pt idx="527">
                  <c:v>0.60540000000000005</c:v>
                </c:pt>
                <c:pt idx="528">
                  <c:v>0.60540000000000005</c:v>
                </c:pt>
                <c:pt idx="529">
                  <c:v>0.60540000000000005</c:v>
                </c:pt>
                <c:pt idx="530">
                  <c:v>0.60540000000000005</c:v>
                </c:pt>
                <c:pt idx="531">
                  <c:v>0.60540000000000005</c:v>
                </c:pt>
                <c:pt idx="532">
                  <c:v>0.60540000000000005</c:v>
                </c:pt>
                <c:pt idx="533">
                  <c:v>0.60540000000000005</c:v>
                </c:pt>
                <c:pt idx="534">
                  <c:v>0.60540000000000005</c:v>
                </c:pt>
                <c:pt idx="535">
                  <c:v>0.60540000000000005</c:v>
                </c:pt>
                <c:pt idx="536">
                  <c:v>0.60540000000000005</c:v>
                </c:pt>
                <c:pt idx="537">
                  <c:v>0.60540000000000005</c:v>
                </c:pt>
                <c:pt idx="538">
                  <c:v>0.60540000000000005</c:v>
                </c:pt>
                <c:pt idx="539">
                  <c:v>0.60540000000000005</c:v>
                </c:pt>
                <c:pt idx="540">
                  <c:v>0.60540000000000005</c:v>
                </c:pt>
                <c:pt idx="541">
                  <c:v>0.60540000000000005</c:v>
                </c:pt>
                <c:pt idx="542">
                  <c:v>0.60540000000000005</c:v>
                </c:pt>
                <c:pt idx="543">
                  <c:v>0.60540000000000005</c:v>
                </c:pt>
                <c:pt idx="544">
                  <c:v>0.60540000000000005</c:v>
                </c:pt>
                <c:pt idx="545">
                  <c:v>0.60540000000000005</c:v>
                </c:pt>
                <c:pt idx="546">
                  <c:v>0.60540000000000005</c:v>
                </c:pt>
                <c:pt idx="547">
                  <c:v>0.60540000000000005</c:v>
                </c:pt>
                <c:pt idx="548">
                  <c:v>0.60540000000000005</c:v>
                </c:pt>
                <c:pt idx="549">
                  <c:v>0.60540000000000005</c:v>
                </c:pt>
                <c:pt idx="550">
                  <c:v>0.60540000000000005</c:v>
                </c:pt>
                <c:pt idx="551">
                  <c:v>0.60540000000000005</c:v>
                </c:pt>
                <c:pt idx="552">
                  <c:v>0.60540000000000005</c:v>
                </c:pt>
                <c:pt idx="553">
                  <c:v>0.60540000000000005</c:v>
                </c:pt>
                <c:pt idx="554">
                  <c:v>0.60540000000000005</c:v>
                </c:pt>
                <c:pt idx="555">
                  <c:v>0.60540000000000005</c:v>
                </c:pt>
                <c:pt idx="556">
                  <c:v>0.60540000000000005</c:v>
                </c:pt>
                <c:pt idx="557">
                  <c:v>0.60540000000000005</c:v>
                </c:pt>
                <c:pt idx="558">
                  <c:v>0.60540000000000005</c:v>
                </c:pt>
                <c:pt idx="559">
                  <c:v>0.60540000000000005</c:v>
                </c:pt>
                <c:pt idx="560">
                  <c:v>0.60540000000000005</c:v>
                </c:pt>
                <c:pt idx="561">
                  <c:v>0.60540000000000005</c:v>
                </c:pt>
                <c:pt idx="562">
                  <c:v>0.60540000000000005</c:v>
                </c:pt>
                <c:pt idx="563">
                  <c:v>0.60540000000000005</c:v>
                </c:pt>
                <c:pt idx="564">
                  <c:v>0.60540000000000005</c:v>
                </c:pt>
                <c:pt idx="565">
                  <c:v>0.60540000000000005</c:v>
                </c:pt>
                <c:pt idx="566">
                  <c:v>0.60540000000000005</c:v>
                </c:pt>
                <c:pt idx="567">
                  <c:v>0.60540000000000005</c:v>
                </c:pt>
                <c:pt idx="568">
                  <c:v>0.60540000000000005</c:v>
                </c:pt>
                <c:pt idx="569">
                  <c:v>0.60540000000000005</c:v>
                </c:pt>
                <c:pt idx="570">
                  <c:v>0.60540000000000005</c:v>
                </c:pt>
                <c:pt idx="571">
                  <c:v>0.60540000000000005</c:v>
                </c:pt>
                <c:pt idx="572">
                  <c:v>0.60540000000000005</c:v>
                </c:pt>
                <c:pt idx="573">
                  <c:v>0.60540000000000005</c:v>
                </c:pt>
                <c:pt idx="574">
                  <c:v>0.60540000000000005</c:v>
                </c:pt>
                <c:pt idx="575">
                  <c:v>0.60540000000000005</c:v>
                </c:pt>
                <c:pt idx="576">
                  <c:v>0.60540000000000005</c:v>
                </c:pt>
                <c:pt idx="577">
                  <c:v>0.60540000000000005</c:v>
                </c:pt>
                <c:pt idx="578">
                  <c:v>0.60540000000000005</c:v>
                </c:pt>
                <c:pt idx="579">
                  <c:v>0.60540000000000005</c:v>
                </c:pt>
                <c:pt idx="580">
                  <c:v>0.60540000000000005</c:v>
                </c:pt>
                <c:pt idx="581">
                  <c:v>0.60540000000000005</c:v>
                </c:pt>
                <c:pt idx="582">
                  <c:v>0.60540000000000005</c:v>
                </c:pt>
                <c:pt idx="583">
                  <c:v>0.60540000000000005</c:v>
                </c:pt>
                <c:pt idx="584">
                  <c:v>0.60540000000000005</c:v>
                </c:pt>
                <c:pt idx="585">
                  <c:v>0.60540000000000005</c:v>
                </c:pt>
                <c:pt idx="586">
                  <c:v>0.60540000000000005</c:v>
                </c:pt>
                <c:pt idx="587">
                  <c:v>0.60540000000000005</c:v>
                </c:pt>
                <c:pt idx="588">
                  <c:v>0.60540000000000005</c:v>
                </c:pt>
                <c:pt idx="589">
                  <c:v>0.60540000000000005</c:v>
                </c:pt>
                <c:pt idx="590">
                  <c:v>0.60540000000000005</c:v>
                </c:pt>
                <c:pt idx="591">
                  <c:v>0.60540000000000005</c:v>
                </c:pt>
                <c:pt idx="592">
                  <c:v>0.60540000000000005</c:v>
                </c:pt>
                <c:pt idx="593">
                  <c:v>0.60540000000000005</c:v>
                </c:pt>
                <c:pt idx="594">
                  <c:v>0.60540000000000005</c:v>
                </c:pt>
                <c:pt idx="595">
                  <c:v>0.60540000000000005</c:v>
                </c:pt>
                <c:pt idx="596">
                  <c:v>0.60540000000000005</c:v>
                </c:pt>
                <c:pt idx="597">
                  <c:v>0.60540000000000005</c:v>
                </c:pt>
                <c:pt idx="598">
                  <c:v>0.60540000000000005</c:v>
                </c:pt>
                <c:pt idx="599">
                  <c:v>0.60540000000000005</c:v>
                </c:pt>
                <c:pt idx="600">
                  <c:v>0.60540000000000005</c:v>
                </c:pt>
                <c:pt idx="601">
                  <c:v>0.60540000000000005</c:v>
                </c:pt>
                <c:pt idx="602">
                  <c:v>0.60540000000000005</c:v>
                </c:pt>
                <c:pt idx="603">
                  <c:v>0.60540000000000005</c:v>
                </c:pt>
                <c:pt idx="604">
                  <c:v>0.60540000000000005</c:v>
                </c:pt>
                <c:pt idx="605">
                  <c:v>0.60540000000000005</c:v>
                </c:pt>
                <c:pt idx="606">
                  <c:v>0.60540000000000005</c:v>
                </c:pt>
                <c:pt idx="607">
                  <c:v>0.60540000000000005</c:v>
                </c:pt>
                <c:pt idx="608">
                  <c:v>0.60540000000000005</c:v>
                </c:pt>
                <c:pt idx="609">
                  <c:v>0.60540000000000005</c:v>
                </c:pt>
                <c:pt idx="610">
                  <c:v>0.60540000000000005</c:v>
                </c:pt>
                <c:pt idx="611">
                  <c:v>0.60540000000000005</c:v>
                </c:pt>
                <c:pt idx="612">
                  <c:v>0.60540000000000005</c:v>
                </c:pt>
                <c:pt idx="613">
                  <c:v>0.60540000000000005</c:v>
                </c:pt>
                <c:pt idx="614">
                  <c:v>0.60540000000000005</c:v>
                </c:pt>
                <c:pt idx="615">
                  <c:v>0.60540000000000005</c:v>
                </c:pt>
                <c:pt idx="616">
                  <c:v>0.60540000000000005</c:v>
                </c:pt>
                <c:pt idx="617">
                  <c:v>0.60540000000000005</c:v>
                </c:pt>
                <c:pt idx="618">
                  <c:v>0.60540000000000005</c:v>
                </c:pt>
                <c:pt idx="619">
                  <c:v>0.60540000000000005</c:v>
                </c:pt>
                <c:pt idx="620">
                  <c:v>0.60540000000000005</c:v>
                </c:pt>
                <c:pt idx="621">
                  <c:v>0.60540000000000005</c:v>
                </c:pt>
                <c:pt idx="622">
                  <c:v>0.60540000000000005</c:v>
                </c:pt>
                <c:pt idx="623">
                  <c:v>0.60540000000000005</c:v>
                </c:pt>
                <c:pt idx="624">
                  <c:v>0.60540000000000005</c:v>
                </c:pt>
                <c:pt idx="625">
                  <c:v>0.60540000000000005</c:v>
                </c:pt>
                <c:pt idx="626">
                  <c:v>0.60540000000000005</c:v>
                </c:pt>
                <c:pt idx="627">
                  <c:v>0.60540000000000005</c:v>
                </c:pt>
                <c:pt idx="628">
                  <c:v>0.60540000000000005</c:v>
                </c:pt>
                <c:pt idx="629">
                  <c:v>0.60540000000000005</c:v>
                </c:pt>
                <c:pt idx="630">
                  <c:v>0.60540000000000005</c:v>
                </c:pt>
                <c:pt idx="631">
                  <c:v>0.60540000000000005</c:v>
                </c:pt>
                <c:pt idx="632">
                  <c:v>0.60540000000000005</c:v>
                </c:pt>
                <c:pt idx="633">
                  <c:v>0.60540000000000005</c:v>
                </c:pt>
                <c:pt idx="634">
                  <c:v>0.60540000000000005</c:v>
                </c:pt>
                <c:pt idx="635">
                  <c:v>0.60540000000000005</c:v>
                </c:pt>
                <c:pt idx="636">
                  <c:v>0.60540000000000005</c:v>
                </c:pt>
                <c:pt idx="637">
                  <c:v>0.60540000000000005</c:v>
                </c:pt>
                <c:pt idx="638">
                  <c:v>0.60540000000000005</c:v>
                </c:pt>
                <c:pt idx="639">
                  <c:v>0.60540000000000005</c:v>
                </c:pt>
                <c:pt idx="640">
                  <c:v>0.60540000000000005</c:v>
                </c:pt>
                <c:pt idx="641">
                  <c:v>0.60540000000000005</c:v>
                </c:pt>
                <c:pt idx="642">
                  <c:v>0.60540000000000005</c:v>
                </c:pt>
                <c:pt idx="643">
                  <c:v>0.60540000000000005</c:v>
                </c:pt>
                <c:pt idx="644">
                  <c:v>0.60540000000000005</c:v>
                </c:pt>
                <c:pt idx="645">
                  <c:v>0.60540000000000005</c:v>
                </c:pt>
                <c:pt idx="646">
                  <c:v>0.60540000000000005</c:v>
                </c:pt>
                <c:pt idx="647">
                  <c:v>0.60540000000000005</c:v>
                </c:pt>
                <c:pt idx="648">
                  <c:v>0.60540000000000005</c:v>
                </c:pt>
                <c:pt idx="649">
                  <c:v>0.60540000000000005</c:v>
                </c:pt>
                <c:pt idx="650">
                  <c:v>0.60540000000000005</c:v>
                </c:pt>
                <c:pt idx="651">
                  <c:v>0.60540000000000005</c:v>
                </c:pt>
                <c:pt idx="652">
                  <c:v>0.60540000000000005</c:v>
                </c:pt>
                <c:pt idx="653">
                  <c:v>0.60540000000000005</c:v>
                </c:pt>
                <c:pt idx="654">
                  <c:v>0.60540000000000005</c:v>
                </c:pt>
                <c:pt idx="655">
                  <c:v>0.60540000000000005</c:v>
                </c:pt>
                <c:pt idx="656">
                  <c:v>0.60540000000000005</c:v>
                </c:pt>
                <c:pt idx="657">
                  <c:v>0.60540000000000005</c:v>
                </c:pt>
                <c:pt idx="658">
                  <c:v>0.60540000000000005</c:v>
                </c:pt>
                <c:pt idx="659">
                  <c:v>0.60540000000000005</c:v>
                </c:pt>
                <c:pt idx="660">
                  <c:v>0.60540000000000005</c:v>
                </c:pt>
                <c:pt idx="661">
                  <c:v>0.60540000000000005</c:v>
                </c:pt>
                <c:pt idx="662">
                  <c:v>0.60540000000000005</c:v>
                </c:pt>
                <c:pt idx="663">
                  <c:v>0.60540000000000005</c:v>
                </c:pt>
                <c:pt idx="664">
                  <c:v>0.60540000000000005</c:v>
                </c:pt>
                <c:pt idx="665">
                  <c:v>0.60540000000000005</c:v>
                </c:pt>
                <c:pt idx="666">
                  <c:v>0.60540000000000005</c:v>
                </c:pt>
                <c:pt idx="667">
                  <c:v>0.60540000000000005</c:v>
                </c:pt>
                <c:pt idx="668">
                  <c:v>0.60540000000000005</c:v>
                </c:pt>
                <c:pt idx="669">
                  <c:v>0.60540000000000005</c:v>
                </c:pt>
                <c:pt idx="670">
                  <c:v>0.60540000000000005</c:v>
                </c:pt>
                <c:pt idx="671">
                  <c:v>0.60540000000000005</c:v>
                </c:pt>
                <c:pt idx="672">
                  <c:v>0.60540000000000005</c:v>
                </c:pt>
                <c:pt idx="673">
                  <c:v>0.60540000000000005</c:v>
                </c:pt>
                <c:pt idx="674">
                  <c:v>0.60540000000000005</c:v>
                </c:pt>
                <c:pt idx="675">
                  <c:v>0.60540000000000005</c:v>
                </c:pt>
                <c:pt idx="676">
                  <c:v>0.60540000000000005</c:v>
                </c:pt>
                <c:pt idx="677">
                  <c:v>0.60540000000000005</c:v>
                </c:pt>
                <c:pt idx="678">
                  <c:v>0.60540000000000005</c:v>
                </c:pt>
                <c:pt idx="679">
                  <c:v>0.60540000000000005</c:v>
                </c:pt>
                <c:pt idx="680">
                  <c:v>0.60540000000000005</c:v>
                </c:pt>
                <c:pt idx="681">
                  <c:v>0.60540000000000005</c:v>
                </c:pt>
                <c:pt idx="682">
                  <c:v>0.60540000000000005</c:v>
                </c:pt>
                <c:pt idx="683">
                  <c:v>0.60540000000000005</c:v>
                </c:pt>
                <c:pt idx="684">
                  <c:v>0.60540000000000005</c:v>
                </c:pt>
                <c:pt idx="685">
                  <c:v>0.60540000000000005</c:v>
                </c:pt>
                <c:pt idx="686">
                  <c:v>0.60540000000000005</c:v>
                </c:pt>
                <c:pt idx="687">
                  <c:v>0.60540000000000005</c:v>
                </c:pt>
                <c:pt idx="688">
                  <c:v>0.60540000000000005</c:v>
                </c:pt>
                <c:pt idx="689">
                  <c:v>0.60540000000000005</c:v>
                </c:pt>
                <c:pt idx="690">
                  <c:v>0.60540000000000005</c:v>
                </c:pt>
                <c:pt idx="691">
                  <c:v>0.60540000000000005</c:v>
                </c:pt>
                <c:pt idx="692">
                  <c:v>0.60540000000000005</c:v>
                </c:pt>
                <c:pt idx="693">
                  <c:v>0.60540000000000005</c:v>
                </c:pt>
                <c:pt idx="694">
                  <c:v>0.60540000000000005</c:v>
                </c:pt>
                <c:pt idx="695">
                  <c:v>0.60540000000000005</c:v>
                </c:pt>
                <c:pt idx="696">
                  <c:v>0.60540000000000005</c:v>
                </c:pt>
                <c:pt idx="697">
                  <c:v>0.60540000000000005</c:v>
                </c:pt>
                <c:pt idx="698">
                  <c:v>0.60540000000000005</c:v>
                </c:pt>
                <c:pt idx="699">
                  <c:v>0.60540000000000005</c:v>
                </c:pt>
                <c:pt idx="700">
                  <c:v>0.60540000000000005</c:v>
                </c:pt>
                <c:pt idx="701">
                  <c:v>0.60540000000000005</c:v>
                </c:pt>
                <c:pt idx="702">
                  <c:v>0.60540000000000005</c:v>
                </c:pt>
                <c:pt idx="703">
                  <c:v>0.60540000000000005</c:v>
                </c:pt>
                <c:pt idx="704">
                  <c:v>0.60540000000000005</c:v>
                </c:pt>
                <c:pt idx="705">
                  <c:v>0.60540000000000005</c:v>
                </c:pt>
                <c:pt idx="706">
                  <c:v>0.60540000000000005</c:v>
                </c:pt>
                <c:pt idx="707">
                  <c:v>0.60540000000000005</c:v>
                </c:pt>
                <c:pt idx="708">
                  <c:v>0.60540000000000005</c:v>
                </c:pt>
                <c:pt idx="709">
                  <c:v>0.60540000000000005</c:v>
                </c:pt>
                <c:pt idx="710">
                  <c:v>0.60540000000000005</c:v>
                </c:pt>
                <c:pt idx="711">
                  <c:v>0.60540000000000005</c:v>
                </c:pt>
                <c:pt idx="712">
                  <c:v>0.60540000000000005</c:v>
                </c:pt>
                <c:pt idx="713">
                  <c:v>0.60540000000000005</c:v>
                </c:pt>
                <c:pt idx="714">
                  <c:v>0.60540000000000005</c:v>
                </c:pt>
                <c:pt idx="715">
                  <c:v>0.60540000000000005</c:v>
                </c:pt>
                <c:pt idx="716">
                  <c:v>0.60540000000000005</c:v>
                </c:pt>
                <c:pt idx="717">
                  <c:v>0.60540000000000005</c:v>
                </c:pt>
                <c:pt idx="718">
                  <c:v>0.60540000000000005</c:v>
                </c:pt>
                <c:pt idx="719">
                  <c:v>0.60540000000000005</c:v>
                </c:pt>
                <c:pt idx="720">
                  <c:v>0.60540000000000005</c:v>
                </c:pt>
                <c:pt idx="721">
                  <c:v>0.60540000000000005</c:v>
                </c:pt>
                <c:pt idx="722">
                  <c:v>0.60540000000000005</c:v>
                </c:pt>
                <c:pt idx="723">
                  <c:v>0.60540000000000005</c:v>
                </c:pt>
                <c:pt idx="724">
                  <c:v>0.60540000000000005</c:v>
                </c:pt>
                <c:pt idx="725">
                  <c:v>0.60540000000000005</c:v>
                </c:pt>
                <c:pt idx="726">
                  <c:v>0.60540000000000005</c:v>
                </c:pt>
                <c:pt idx="727">
                  <c:v>0.60540000000000005</c:v>
                </c:pt>
                <c:pt idx="728">
                  <c:v>0.60540000000000005</c:v>
                </c:pt>
                <c:pt idx="729">
                  <c:v>0.60540000000000005</c:v>
                </c:pt>
                <c:pt idx="730">
                  <c:v>0.60540000000000005</c:v>
                </c:pt>
                <c:pt idx="731">
                  <c:v>0.60540000000000005</c:v>
                </c:pt>
                <c:pt idx="732">
                  <c:v>0.60540000000000005</c:v>
                </c:pt>
                <c:pt idx="733">
                  <c:v>0.60540000000000005</c:v>
                </c:pt>
                <c:pt idx="734">
                  <c:v>0.60540000000000005</c:v>
                </c:pt>
                <c:pt idx="735">
                  <c:v>0.60540000000000005</c:v>
                </c:pt>
                <c:pt idx="736">
                  <c:v>0.60540000000000005</c:v>
                </c:pt>
                <c:pt idx="737">
                  <c:v>0.60540000000000005</c:v>
                </c:pt>
                <c:pt idx="738">
                  <c:v>0.60540000000000005</c:v>
                </c:pt>
                <c:pt idx="739">
                  <c:v>0.60540000000000005</c:v>
                </c:pt>
                <c:pt idx="740">
                  <c:v>0.60540000000000005</c:v>
                </c:pt>
                <c:pt idx="741">
                  <c:v>0.60540000000000005</c:v>
                </c:pt>
                <c:pt idx="742">
                  <c:v>0.60540000000000005</c:v>
                </c:pt>
                <c:pt idx="743">
                  <c:v>0.60540000000000005</c:v>
                </c:pt>
                <c:pt idx="744">
                  <c:v>0.60540000000000005</c:v>
                </c:pt>
                <c:pt idx="745">
                  <c:v>0.60540000000000005</c:v>
                </c:pt>
                <c:pt idx="746">
                  <c:v>0.60540000000000005</c:v>
                </c:pt>
                <c:pt idx="747">
                  <c:v>0.60540000000000005</c:v>
                </c:pt>
                <c:pt idx="748">
                  <c:v>0.60540000000000005</c:v>
                </c:pt>
                <c:pt idx="749">
                  <c:v>0.60540000000000005</c:v>
                </c:pt>
                <c:pt idx="750">
                  <c:v>0.60540000000000005</c:v>
                </c:pt>
                <c:pt idx="751">
                  <c:v>0.60540000000000005</c:v>
                </c:pt>
                <c:pt idx="752">
                  <c:v>0.60540000000000005</c:v>
                </c:pt>
                <c:pt idx="753">
                  <c:v>0.60540000000000005</c:v>
                </c:pt>
                <c:pt idx="754">
                  <c:v>0.60540000000000005</c:v>
                </c:pt>
                <c:pt idx="755">
                  <c:v>0.60540000000000005</c:v>
                </c:pt>
                <c:pt idx="756">
                  <c:v>0.60540000000000005</c:v>
                </c:pt>
                <c:pt idx="757">
                  <c:v>0.60540000000000005</c:v>
                </c:pt>
                <c:pt idx="758">
                  <c:v>0.60540000000000005</c:v>
                </c:pt>
                <c:pt idx="759">
                  <c:v>0.60540000000000005</c:v>
                </c:pt>
                <c:pt idx="760">
                  <c:v>0.60540000000000005</c:v>
                </c:pt>
                <c:pt idx="761">
                  <c:v>0.60540000000000005</c:v>
                </c:pt>
                <c:pt idx="762">
                  <c:v>0.60540000000000005</c:v>
                </c:pt>
                <c:pt idx="763">
                  <c:v>0.60540000000000005</c:v>
                </c:pt>
                <c:pt idx="764">
                  <c:v>0.60540000000000005</c:v>
                </c:pt>
                <c:pt idx="765">
                  <c:v>0.60540000000000005</c:v>
                </c:pt>
                <c:pt idx="766">
                  <c:v>0.60540000000000005</c:v>
                </c:pt>
                <c:pt idx="767">
                  <c:v>0.60540000000000005</c:v>
                </c:pt>
                <c:pt idx="768">
                  <c:v>0.60540000000000005</c:v>
                </c:pt>
                <c:pt idx="769">
                  <c:v>0.60540000000000005</c:v>
                </c:pt>
                <c:pt idx="770">
                  <c:v>0.60540000000000005</c:v>
                </c:pt>
                <c:pt idx="771">
                  <c:v>0.60540000000000005</c:v>
                </c:pt>
                <c:pt idx="772">
                  <c:v>0.60540000000000005</c:v>
                </c:pt>
                <c:pt idx="773">
                  <c:v>0.60540000000000005</c:v>
                </c:pt>
                <c:pt idx="774">
                  <c:v>0.60540000000000005</c:v>
                </c:pt>
                <c:pt idx="775">
                  <c:v>0.60540000000000005</c:v>
                </c:pt>
                <c:pt idx="776">
                  <c:v>0.60540000000000005</c:v>
                </c:pt>
                <c:pt idx="777">
                  <c:v>0.60540000000000005</c:v>
                </c:pt>
                <c:pt idx="778">
                  <c:v>0.60540000000000005</c:v>
                </c:pt>
                <c:pt idx="779">
                  <c:v>0.60540000000000005</c:v>
                </c:pt>
                <c:pt idx="780">
                  <c:v>0.60540000000000005</c:v>
                </c:pt>
                <c:pt idx="781">
                  <c:v>0.60540000000000005</c:v>
                </c:pt>
                <c:pt idx="782">
                  <c:v>0.60540000000000005</c:v>
                </c:pt>
                <c:pt idx="783">
                  <c:v>0.60540000000000005</c:v>
                </c:pt>
                <c:pt idx="784">
                  <c:v>0.60540000000000005</c:v>
                </c:pt>
                <c:pt idx="785">
                  <c:v>0.60540000000000005</c:v>
                </c:pt>
                <c:pt idx="786">
                  <c:v>0.60540000000000005</c:v>
                </c:pt>
                <c:pt idx="787">
                  <c:v>0.60540000000000005</c:v>
                </c:pt>
                <c:pt idx="788">
                  <c:v>0.60540000000000005</c:v>
                </c:pt>
                <c:pt idx="789">
                  <c:v>0.60540000000000005</c:v>
                </c:pt>
                <c:pt idx="790">
                  <c:v>0.60540000000000005</c:v>
                </c:pt>
                <c:pt idx="791">
                  <c:v>0.60540000000000005</c:v>
                </c:pt>
                <c:pt idx="792">
                  <c:v>0.60540000000000005</c:v>
                </c:pt>
                <c:pt idx="793">
                  <c:v>0.60540000000000005</c:v>
                </c:pt>
                <c:pt idx="794">
                  <c:v>0.60540000000000005</c:v>
                </c:pt>
                <c:pt idx="795">
                  <c:v>0.60540000000000005</c:v>
                </c:pt>
                <c:pt idx="796">
                  <c:v>0.60540000000000005</c:v>
                </c:pt>
                <c:pt idx="797">
                  <c:v>0.60540000000000005</c:v>
                </c:pt>
                <c:pt idx="798">
                  <c:v>0.60540000000000005</c:v>
                </c:pt>
                <c:pt idx="799">
                  <c:v>0.60540000000000005</c:v>
                </c:pt>
                <c:pt idx="800">
                  <c:v>0.60540000000000005</c:v>
                </c:pt>
                <c:pt idx="801">
                  <c:v>0.60540000000000005</c:v>
                </c:pt>
                <c:pt idx="802">
                  <c:v>0.60540000000000005</c:v>
                </c:pt>
                <c:pt idx="803">
                  <c:v>0.60540000000000005</c:v>
                </c:pt>
                <c:pt idx="804">
                  <c:v>0.60540000000000005</c:v>
                </c:pt>
                <c:pt idx="805">
                  <c:v>0.60540000000000005</c:v>
                </c:pt>
                <c:pt idx="806">
                  <c:v>0.60540000000000005</c:v>
                </c:pt>
                <c:pt idx="807">
                  <c:v>0.60540000000000005</c:v>
                </c:pt>
                <c:pt idx="808">
                  <c:v>0.60540000000000005</c:v>
                </c:pt>
                <c:pt idx="809">
                  <c:v>0.60540000000000005</c:v>
                </c:pt>
                <c:pt idx="810">
                  <c:v>0.60540000000000005</c:v>
                </c:pt>
                <c:pt idx="811">
                  <c:v>0.60540000000000005</c:v>
                </c:pt>
                <c:pt idx="812">
                  <c:v>0.60540000000000005</c:v>
                </c:pt>
                <c:pt idx="813">
                  <c:v>0.60540000000000005</c:v>
                </c:pt>
                <c:pt idx="814">
                  <c:v>0.60540000000000005</c:v>
                </c:pt>
                <c:pt idx="815">
                  <c:v>0.60540000000000005</c:v>
                </c:pt>
                <c:pt idx="816">
                  <c:v>0.60540000000000005</c:v>
                </c:pt>
                <c:pt idx="817">
                  <c:v>0.60540000000000005</c:v>
                </c:pt>
                <c:pt idx="818">
                  <c:v>0.60540000000000005</c:v>
                </c:pt>
                <c:pt idx="819">
                  <c:v>0.60540000000000005</c:v>
                </c:pt>
                <c:pt idx="820">
                  <c:v>0.60540000000000005</c:v>
                </c:pt>
                <c:pt idx="821">
                  <c:v>0.60540000000000005</c:v>
                </c:pt>
                <c:pt idx="822">
                  <c:v>0.60540000000000005</c:v>
                </c:pt>
                <c:pt idx="823">
                  <c:v>0.60540000000000005</c:v>
                </c:pt>
                <c:pt idx="824">
                  <c:v>0.60540000000000005</c:v>
                </c:pt>
                <c:pt idx="825">
                  <c:v>0.60540000000000005</c:v>
                </c:pt>
                <c:pt idx="826">
                  <c:v>0.60540000000000005</c:v>
                </c:pt>
                <c:pt idx="827">
                  <c:v>0.60540000000000005</c:v>
                </c:pt>
                <c:pt idx="828">
                  <c:v>0.60540000000000005</c:v>
                </c:pt>
                <c:pt idx="829">
                  <c:v>0.60540000000000005</c:v>
                </c:pt>
                <c:pt idx="830">
                  <c:v>0.60540000000000005</c:v>
                </c:pt>
                <c:pt idx="831">
                  <c:v>0.60540000000000005</c:v>
                </c:pt>
                <c:pt idx="832">
                  <c:v>0.60540000000000005</c:v>
                </c:pt>
                <c:pt idx="833">
                  <c:v>0.60540000000000005</c:v>
                </c:pt>
                <c:pt idx="834">
                  <c:v>0.60540000000000005</c:v>
                </c:pt>
                <c:pt idx="835">
                  <c:v>0.60540000000000005</c:v>
                </c:pt>
                <c:pt idx="836">
                  <c:v>0.60540000000000005</c:v>
                </c:pt>
                <c:pt idx="837">
                  <c:v>0.60540000000000005</c:v>
                </c:pt>
                <c:pt idx="838">
                  <c:v>0.60540000000000005</c:v>
                </c:pt>
                <c:pt idx="839">
                  <c:v>0.60540000000000005</c:v>
                </c:pt>
                <c:pt idx="840">
                  <c:v>0.60540000000000005</c:v>
                </c:pt>
                <c:pt idx="841">
                  <c:v>0.60540000000000005</c:v>
                </c:pt>
                <c:pt idx="842">
                  <c:v>0.60540000000000005</c:v>
                </c:pt>
                <c:pt idx="843">
                  <c:v>0.60540000000000005</c:v>
                </c:pt>
                <c:pt idx="844">
                  <c:v>0.60540000000000005</c:v>
                </c:pt>
                <c:pt idx="845">
                  <c:v>0.60540000000000005</c:v>
                </c:pt>
                <c:pt idx="846">
                  <c:v>0.60540000000000005</c:v>
                </c:pt>
                <c:pt idx="847">
                  <c:v>0.60540000000000005</c:v>
                </c:pt>
                <c:pt idx="848">
                  <c:v>0.60540000000000005</c:v>
                </c:pt>
                <c:pt idx="849">
                  <c:v>0.60540000000000005</c:v>
                </c:pt>
                <c:pt idx="850">
                  <c:v>0.60540000000000005</c:v>
                </c:pt>
                <c:pt idx="851">
                  <c:v>0.60540000000000005</c:v>
                </c:pt>
                <c:pt idx="852">
                  <c:v>0.60540000000000005</c:v>
                </c:pt>
                <c:pt idx="853">
                  <c:v>0.60540000000000005</c:v>
                </c:pt>
                <c:pt idx="854">
                  <c:v>0.60540000000000005</c:v>
                </c:pt>
                <c:pt idx="855">
                  <c:v>0.60540000000000005</c:v>
                </c:pt>
                <c:pt idx="856">
                  <c:v>0.60540000000000005</c:v>
                </c:pt>
                <c:pt idx="857">
                  <c:v>0.60540000000000005</c:v>
                </c:pt>
                <c:pt idx="858">
                  <c:v>0.60540000000000005</c:v>
                </c:pt>
                <c:pt idx="859">
                  <c:v>0.60540000000000005</c:v>
                </c:pt>
                <c:pt idx="860">
                  <c:v>0.60540000000000005</c:v>
                </c:pt>
                <c:pt idx="861">
                  <c:v>0.60540000000000005</c:v>
                </c:pt>
                <c:pt idx="862">
                  <c:v>0.60540000000000005</c:v>
                </c:pt>
                <c:pt idx="863">
                  <c:v>0.60540000000000005</c:v>
                </c:pt>
                <c:pt idx="864">
                  <c:v>0.60540000000000005</c:v>
                </c:pt>
                <c:pt idx="865">
                  <c:v>0.60540000000000005</c:v>
                </c:pt>
                <c:pt idx="866">
                  <c:v>0.60540000000000005</c:v>
                </c:pt>
                <c:pt idx="867">
                  <c:v>0.60540000000000005</c:v>
                </c:pt>
                <c:pt idx="868">
                  <c:v>0.60540000000000005</c:v>
                </c:pt>
                <c:pt idx="869">
                  <c:v>0.60540000000000005</c:v>
                </c:pt>
                <c:pt idx="870">
                  <c:v>0.60540000000000005</c:v>
                </c:pt>
                <c:pt idx="871">
                  <c:v>0.60540000000000005</c:v>
                </c:pt>
                <c:pt idx="872">
                  <c:v>0.60540000000000005</c:v>
                </c:pt>
                <c:pt idx="873">
                  <c:v>0.60540000000000005</c:v>
                </c:pt>
                <c:pt idx="874">
                  <c:v>0.60540000000000005</c:v>
                </c:pt>
                <c:pt idx="875">
                  <c:v>0.60540000000000005</c:v>
                </c:pt>
                <c:pt idx="876">
                  <c:v>0.60540000000000005</c:v>
                </c:pt>
                <c:pt idx="877">
                  <c:v>0.60540000000000005</c:v>
                </c:pt>
                <c:pt idx="878">
                  <c:v>0.60540000000000005</c:v>
                </c:pt>
                <c:pt idx="879">
                  <c:v>0.60540000000000005</c:v>
                </c:pt>
                <c:pt idx="880">
                  <c:v>0.60540000000000005</c:v>
                </c:pt>
                <c:pt idx="881">
                  <c:v>0.60540000000000005</c:v>
                </c:pt>
                <c:pt idx="882">
                  <c:v>0.60540000000000005</c:v>
                </c:pt>
                <c:pt idx="883">
                  <c:v>0.60540000000000005</c:v>
                </c:pt>
                <c:pt idx="884">
                  <c:v>0.60540000000000005</c:v>
                </c:pt>
                <c:pt idx="885">
                  <c:v>0.60540000000000005</c:v>
                </c:pt>
                <c:pt idx="886">
                  <c:v>0.60540000000000005</c:v>
                </c:pt>
                <c:pt idx="887">
                  <c:v>0.60540000000000005</c:v>
                </c:pt>
                <c:pt idx="888">
                  <c:v>0.60540000000000005</c:v>
                </c:pt>
                <c:pt idx="889">
                  <c:v>0.60540000000000005</c:v>
                </c:pt>
                <c:pt idx="890">
                  <c:v>0.60540000000000005</c:v>
                </c:pt>
                <c:pt idx="891">
                  <c:v>0.60540000000000005</c:v>
                </c:pt>
                <c:pt idx="892">
                  <c:v>0.60540000000000005</c:v>
                </c:pt>
                <c:pt idx="893">
                  <c:v>0.60540000000000005</c:v>
                </c:pt>
                <c:pt idx="894">
                  <c:v>0.60540000000000005</c:v>
                </c:pt>
                <c:pt idx="895">
                  <c:v>0.60540000000000005</c:v>
                </c:pt>
                <c:pt idx="896">
                  <c:v>0.60540000000000005</c:v>
                </c:pt>
                <c:pt idx="897">
                  <c:v>0.60540000000000005</c:v>
                </c:pt>
                <c:pt idx="898">
                  <c:v>0.60540000000000005</c:v>
                </c:pt>
                <c:pt idx="899">
                  <c:v>0.60540000000000005</c:v>
                </c:pt>
                <c:pt idx="900">
                  <c:v>0.60540000000000005</c:v>
                </c:pt>
                <c:pt idx="901">
                  <c:v>0.60540000000000005</c:v>
                </c:pt>
                <c:pt idx="902">
                  <c:v>0.60540000000000005</c:v>
                </c:pt>
                <c:pt idx="903">
                  <c:v>0.60540000000000005</c:v>
                </c:pt>
                <c:pt idx="904">
                  <c:v>0.60540000000000005</c:v>
                </c:pt>
                <c:pt idx="905">
                  <c:v>0.60540000000000005</c:v>
                </c:pt>
                <c:pt idx="906">
                  <c:v>0.60540000000000005</c:v>
                </c:pt>
                <c:pt idx="907">
                  <c:v>0.60540000000000005</c:v>
                </c:pt>
                <c:pt idx="908">
                  <c:v>0.60540000000000005</c:v>
                </c:pt>
                <c:pt idx="909">
                  <c:v>0.60540000000000005</c:v>
                </c:pt>
                <c:pt idx="910">
                  <c:v>0.60540000000000005</c:v>
                </c:pt>
                <c:pt idx="911">
                  <c:v>0.60540000000000005</c:v>
                </c:pt>
                <c:pt idx="912">
                  <c:v>0.60540000000000005</c:v>
                </c:pt>
                <c:pt idx="913">
                  <c:v>0.60540000000000005</c:v>
                </c:pt>
                <c:pt idx="914">
                  <c:v>0.60540000000000005</c:v>
                </c:pt>
                <c:pt idx="915">
                  <c:v>0.60540000000000005</c:v>
                </c:pt>
                <c:pt idx="916">
                  <c:v>0.60540000000000005</c:v>
                </c:pt>
                <c:pt idx="917">
                  <c:v>0.60540000000000005</c:v>
                </c:pt>
                <c:pt idx="918">
                  <c:v>0.60540000000000005</c:v>
                </c:pt>
                <c:pt idx="919">
                  <c:v>0.60540000000000005</c:v>
                </c:pt>
                <c:pt idx="920">
                  <c:v>0.60540000000000005</c:v>
                </c:pt>
                <c:pt idx="921">
                  <c:v>0.60540000000000005</c:v>
                </c:pt>
                <c:pt idx="922">
                  <c:v>0.60540000000000005</c:v>
                </c:pt>
                <c:pt idx="923">
                  <c:v>0.60540000000000005</c:v>
                </c:pt>
                <c:pt idx="924">
                  <c:v>0.60540000000000005</c:v>
                </c:pt>
                <c:pt idx="925">
                  <c:v>0.60540000000000005</c:v>
                </c:pt>
                <c:pt idx="926">
                  <c:v>0.60540000000000005</c:v>
                </c:pt>
                <c:pt idx="927">
                  <c:v>0.60540000000000005</c:v>
                </c:pt>
                <c:pt idx="928">
                  <c:v>0.60540000000000005</c:v>
                </c:pt>
                <c:pt idx="929">
                  <c:v>0.60540000000000005</c:v>
                </c:pt>
                <c:pt idx="930">
                  <c:v>0.60540000000000005</c:v>
                </c:pt>
                <c:pt idx="931">
                  <c:v>0.60540000000000005</c:v>
                </c:pt>
                <c:pt idx="932">
                  <c:v>0.60540000000000005</c:v>
                </c:pt>
                <c:pt idx="933">
                  <c:v>0.60540000000000005</c:v>
                </c:pt>
                <c:pt idx="934">
                  <c:v>0.60540000000000005</c:v>
                </c:pt>
                <c:pt idx="935">
                  <c:v>0.60540000000000005</c:v>
                </c:pt>
                <c:pt idx="936">
                  <c:v>0.60540000000000005</c:v>
                </c:pt>
                <c:pt idx="937">
                  <c:v>0.60540000000000005</c:v>
                </c:pt>
                <c:pt idx="938">
                  <c:v>0.60540000000000005</c:v>
                </c:pt>
                <c:pt idx="939">
                  <c:v>0.60540000000000005</c:v>
                </c:pt>
                <c:pt idx="940">
                  <c:v>0.60540000000000005</c:v>
                </c:pt>
                <c:pt idx="941">
                  <c:v>0.60540000000000005</c:v>
                </c:pt>
                <c:pt idx="942">
                  <c:v>0.60540000000000005</c:v>
                </c:pt>
                <c:pt idx="943">
                  <c:v>0.60540000000000005</c:v>
                </c:pt>
                <c:pt idx="944">
                  <c:v>0.60540000000000005</c:v>
                </c:pt>
                <c:pt idx="945">
                  <c:v>0.60540000000000005</c:v>
                </c:pt>
                <c:pt idx="946">
                  <c:v>0.60540000000000005</c:v>
                </c:pt>
                <c:pt idx="947">
                  <c:v>0.60540000000000005</c:v>
                </c:pt>
                <c:pt idx="948">
                  <c:v>0.60540000000000005</c:v>
                </c:pt>
                <c:pt idx="949">
                  <c:v>0.60540000000000005</c:v>
                </c:pt>
                <c:pt idx="950">
                  <c:v>0.60540000000000005</c:v>
                </c:pt>
                <c:pt idx="951">
                  <c:v>0.60540000000000005</c:v>
                </c:pt>
                <c:pt idx="952">
                  <c:v>0.60540000000000005</c:v>
                </c:pt>
                <c:pt idx="953">
                  <c:v>0.60540000000000005</c:v>
                </c:pt>
                <c:pt idx="954">
                  <c:v>0.60540000000000005</c:v>
                </c:pt>
                <c:pt idx="955">
                  <c:v>0.60540000000000005</c:v>
                </c:pt>
                <c:pt idx="956">
                  <c:v>0.60540000000000005</c:v>
                </c:pt>
                <c:pt idx="957">
                  <c:v>0.60540000000000005</c:v>
                </c:pt>
                <c:pt idx="958">
                  <c:v>0.60540000000000005</c:v>
                </c:pt>
                <c:pt idx="959">
                  <c:v>0.60540000000000005</c:v>
                </c:pt>
                <c:pt idx="960">
                  <c:v>0.60540000000000005</c:v>
                </c:pt>
                <c:pt idx="961">
                  <c:v>0.60540000000000005</c:v>
                </c:pt>
                <c:pt idx="962">
                  <c:v>0.60540000000000005</c:v>
                </c:pt>
                <c:pt idx="963">
                  <c:v>0.60540000000000005</c:v>
                </c:pt>
                <c:pt idx="964">
                  <c:v>0.60540000000000005</c:v>
                </c:pt>
                <c:pt idx="965">
                  <c:v>0.60540000000000005</c:v>
                </c:pt>
                <c:pt idx="966">
                  <c:v>0.60540000000000005</c:v>
                </c:pt>
                <c:pt idx="967">
                  <c:v>0.60540000000000005</c:v>
                </c:pt>
                <c:pt idx="968">
                  <c:v>0.60540000000000005</c:v>
                </c:pt>
                <c:pt idx="969">
                  <c:v>0.60540000000000005</c:v>
                </c:pt>
                <c:pt idx="970">
                  <c:v>0.60540000000000005</c:v>
                </c:pt>
                <c:pt idx="971">
                  <c:v>0.60540000000000005</c:v>
                </c:pt>
                <c:pt idx="972">
                  <c:v>0.60540000000000005</c:v>
                </c:pt>
                <c:pt idx="973">
                  <c:v>0.60540000000000005</c:v>
                </c:pt>
                <c:pt idx="974">
                  <c:v>0.60540000000000005</c:v>
                </c:pt>
                <c:pt idx="975">
                  <c:v>0.60540000000000005</c:v>
                </c:pt>
                <c:pt idx="976">
                  <c:v>0.60540000000000005</c:v>
                </c:pt>
                <c:pt idx="977">
                  <c:v>0.60540000000000005</c:v>
                </c:pt>
                <c:pt idx="978">
                  <c:v>0.60540000000000005</c:v>
                </c:pt>
                <c:pt idx="979">
                  <c:v>0.60540000000000005</c:v>
                </c:pt>
                <c:pt idx="980">
                  <c:v>0.60540000000000005</c:v>
                </c:pt>
                <c:pt idx="981">
                  <c:v>0.60540000000000005</c:v>
                </c:pt>
                <c:pt idx="982">
                  <c:v>0.60540000000000005</c:v>
                </c:pt>
                <c:pt idx="983">
                  <c:v>0.60540000000000005</c:v>
                </c:pt>
                <c:pt idx="984">
                  <c:v>0.60540000000000005</c:v>
                </c:pt>
                <c:pt idx="985">
                  <c:v>0.60540000000000005</c:v>
                </c:pt>
                <c:pt idx="986">
                  <c:v>0.60540000000000005</c:v>
                </c:pt>
                <c:pt idx="987">
                  <c:v>0.60540000000000005</c:v>
                </c:pt>
                <c:pt idx="988">
                  <c:v>0.60540000000000005</c:v>
                </c:pt>
                <c:pt idx="989">
                  <c:v>0.60540000000000005</c:v>
                </c:pt>
                <c:pt idx="990">
                  <c:v>0.60540000000000005</c:v>
                </c:pt>
                <c:pt idx="991">
                  <c:v>0.60540000000000005</c:v>
                </c:pt>
                <c:pt idx="992">
                  <c:v>0.60540000000000005</c:v>
                </c:pt>
                <c:pt idx="993">
                  <c:v>0.60540000000000005</c:v>
                </c:pt>
                <c:pt idx="994">
                  <c:v>0.60540000000000005</c:v>
                </c:pt>
                <c:pt idx="995">
                  <c:v>0.60540000000000005</c:v>
                </c:pt>
                <c:pt idx="996">
                  <c:v>0.60540000000000005</c:v>
                </c:pt>
                <c:pt idx="997">
                  <c:v>0.60540000000000005</c:v>
                </c:pt>
                <c:pt idx="998">
                  <c:v>0.60540000000000005</c:v>
                </c:pt>
                <c:pt idx="999">
                  <c:v>0.60540000000000005</c:v>
                </c:pt>
                <c:pt idx="1000">
                  <c:v>0.60540000000000005</c:v>
                </c:pt>
                <c:pt idx="1001">
                  <c:v>0.60540000000000005</c:v>
                </c:pt>
                <c:pt idx="1002">
                  <c:v>0.60540000000000005</c:v>
                </c:pt>
                <c:pt idx="1003">
                  <c:v>0.60540000000000005</c:v>
                </c:pt>
                <c:pt idx="1004">
                  <c:v>0.60540000000000005</c:v>
                </c:pt>
                <c:pt idx="1005">
                  <c:v>0.60540000000000005</c:v>
                </c:pt>
                <c:pt idx="1006">
                  <c:v>0.60540000000000005</c:v>
                </c:pt>
                <c:pt idx="1007">
                  <c:v>0.60540000000000005</c:v>
                </c:pt>
                <c:pt idx="1008">
                  <c:v>0.60540000000000005</c:v>
                </c:pt>
                <c:pt idx="1009">
                  <c:v>0.60540000000000005</c:v>
                </c:pt>
                <c:pt idx="1010">
                  <c:v>0.60540000000000005</c:v>
                </c:pt>
                <c:pt idx="1011">
                  <c:v>0.60540000000000005</c:v>
                </c:pt>
                <c:pt idx="1012">
                  <c:v>0.60540000000000005</c:v>
                </c:pt>
                <c:pt idx="1013">
                  <c:v>0.60540000000000005</c:v>
                </c:pt>
                <c:pt idx="1014">
                  <c:v>0.60540000000000005</c:v>
                </c:pt>
                <c:pt idx="1015">
                  <c:v>0.60540000000000005</c:v>
                </c:pt>
                <c:pt idx="1016">
                  <c:v>0.60540000000000005</c:v>
                </c:pt>
                <c:pt idx="1017">
                  <c:v>0.60540000000000005</c:v>
                </c:pt>
                <c:pt idx="1018">
                  <c:v>0.60540000000000005</c:v>
                </c:pt>
                <c:pt idx="1019">
                  <c:v>0.60540000000000005</c:v>
                </c:pt>
                <c:pt idx="1020">
                  <c:v>0.60540000000000005</c:v>
                </c:pt>
                <c:pt idx="1021">
                  <c:v>0.60540000000000005</c:v>
                </c:pt>
                <c:pt idx="1022">
                  <c:v>0.60540000000000005</c:v>
                </c:pt>
                <c:pt idx="1023">
                  <c:v>0.60540000000000005</c:v>
                </c:pt>
                <c:pt idx="1024">
                  <c:v>0.60540000000000005</c:v>
                </c:pt>
                <c:pt idx="1025">
                  <c:v>0.60540000000000005</c:v>
                </c:pt>
                <c:pt idx="1026">
                  <c:v>0.60540000000000005</c:v>
                </c:pt>
                <c:pt idx="1027">
                  <c:v>0.60540000000000005</c:v>
                </c:pt>
                <c:pt idx="1028">
                  <c:v>0.60540000000000005</c:v>
                </c:pt>
                <c:pt idx="1029">
                  <c:v>0.60540000000000005</c:v>
                </c:pt>
                <c:pt idx="1030">
                  <c:v>0.60540000000000005</c:v>
                </c:pt>
                <c:pt idx="1031">
                  <c:v>0.60540000000000005</c:v>
                </c:pt>
                <c:pt idx="1032">
                  <c:v>0.60540000000000005</c:v>
                </c:pt>
                <c:pt idx="1033">
                  <c:v>0.60540000000000005</c:v>
                </c:pt>
                <c:pt idx="1034">
                  <c:v>0.60540000000000005</c:v>
                </c:pt>
                <c:pt idx="1035">
                  <c:v>0.60540000000000005</c:v>
                </c:pt>
                <c:pt idx="1036">
                  <c:v>0.60540000000000005</c:v>
                </c:pt>
                <c:pt idx="1037">
                  <c:v>0.60540000000000005</c:v>
                </c:pt>
                <c:pt idx="1038">
                  <c:v>0.60540000000000005</c:v>
                </c:pt>
                <c:pt idx="1039">
                  <c:v>0.60540000000000005</c:v>
                </c:pt>
                <c:pt idx="1040">
                  <c:v>0.60540000000000005</c:v>
                </c:pt>
                <c:pt idx="1041">
                  <c:v>0.60540000000000005</c:v>
                </c:pt>
                <c:pt idx="1042">
                  <c:v>0.60540000000000005</c:v>
                </c:pt>
                <c:pt idx="1043">
                  <c:v>0.60540000000000005</c:v>
                </c:pt>
                <c:pt idx="1044">
                  <c:v>0.60540000000000005</c:v>
                </c:pt>
                <c:pt idx="1045">
                  <c:v>0.60540000000000005</c:v>
                </c:pt>
                <c:pt idx="1046">
                  <c:v>0.60540000000000005</c:v>
                </c:pt>
                <c:pt idx="1047">
                  <c:v>0.60540000000000005</c:v>
                </c:pt>
                <c:pt idx="1048">
                  <c:v>0.60540000000000005</c:v>
                </c:pt>
                <c:pt idx="1049">
                  <c:v>0.60540000000000005</c:v>
                </c:pt>
                <c:pt idx="1050">
                  <c:v>0.60540000000000005</c:v>
                </c:pt>
                <c:pt idx="1051">
                  <c:v>0.60540000000000005</c:v>
                </c:pt>
                <c:pt idx="1052">
                  <c:v>0.60540000000000005</c:v>
                </c:pt>
                <c:pt idx="1053">
                  <c:v>0.60540000000000005</c:v>
                </c:pt>
                <c:pt idx="1054">
                  <c:v>0.60540000000000005</c:v>
                </c:pt>
                <c:pt idx="1055">
                  <c:v>0.60540000000000005</c:v>
                </c:pt>
                <c:pt idx="1056">
                  <c:v>0.60540000000000005</c:v>
                </c:pt>
                <c:pt idx="1057">
                  <c:v>0.60540000000000005</c:v>
                </c:pt>
                <c:pt idx="1058">
                  <c:v>0.60540000000000005</c:v>
                </c:pt>
                <c:pt idx="1059">
                  <c:v>0.60540000000000005</c:v>
                </c:pt>
                <c:pt idx="1060">
                  <c:v>0.60540000000000005</c:v>
                </c:pt>
                <c:pt idx="1061">
                  <c:v>0.60540000000000005</c:v>
                </c:pt>
                <c:pt idx="1062">
                  <c:v>0.60540000000000005</c:v>
                </c:pt>
                <c:pt idx="1063">
                  <c:v>0.60540000000000005</c:v>
                </c:pt>
                <c:pt idx="1064">
                  <c:v>0.60540000000000005</c:v>
                </c:pt>
                <c:pt idx="1065">
                  <c:v>0.60540000000000005</c:v>
                </c:pt>
                <c:pt idx="1066">
                  <c:v>0.60540000000000005</c:v>
                </c:pt>
                <c:pt idx="1067">
                  <c:v>0.60540000000000005</c:v>
                </c:pt>
                <c:pt idx="1068">
                  <c:v>0.60540000000000005</c:v>
                </c:pt>
                <c:pt idx="1069">
                  <c:v>0.60540000000000005</c:v>
                </c:pt>
                <c:pt idx="1070">
                  <c:v>0.60540000000000005</c:v>
                </c:pt>
                <c:pt idx="1071">
                  <c:v>0.60540000000000005</c:v>
                </c:pt>
                <c:pt idx="1072">
                  <c:v>0.60540000000000005</c:v>
                </c:pt>
                <c:pt idx="1073">
                  <c:v>0.60540000000000005</c:v>
                </c:pt>
                <c:pt idx="1074">
                  <c:v>0.60540000000000005</c:v>
                </c:pt>
                <c:pt idx="1075">
                  <c:v>0.60540000000000005</c:v>
                </c:pt>
                <c:pt idx="1076">
                  <c:v>0.60540000000000005</c:v>
                </c:pt>
                <c:pt idx="1077">
                  <c:v>0.60540000000000005</c:v>
                </c:pt>
                <c:pt idx="1078">
                  <c:v>0.60540000000000005</c:v>
                </c:pt>
                <c:pt idx="1079">
                  <c:v>0.60540000000000005</c:v>
                </c:pt>
                <c:pt idx="1080">
                  <c:v>0.60540000000000005</c:v>
                </c:pt>
                <c:pt idx="1081">
                  <c:v>0.60540000000000005</c:v>
                </c:pt>
                <c:pt idx="1082">
                  <c:v>0.60540000000000005</c:v>
                </c:pt>
                <c:pt idx="1083">
                  <c:v>0.60540000000000005</c:v>
                </c:pt>
                <c:pt idx="1084">
                  <c:v>0.60540000000000005</c:v>
                </c:pt>
                <c:pt idx="1085">
                  <c:v>0.60540000000000005</c:v>
                </c:pt>
                <c:pt idx="1086">
                  <c:v>0.60540000000000005</c:v>
                </c:pt>
                <c:pt idx="1087">
                  <c:v>0.60540000000000005</c:v>
                </c:pt>
                <c:pt idx="1088">
                  <c:v>0.60540000000000005</c:v>
                </c:pt>
                <c:pt idx="1089">
                  <c:v>0.60540000000000005</c:v>
                </c:pt>
                <c:pt idx="1090">
                  <c:v>0.60540000000000005</c:v>
                </c:pt>
                <c:pt idx="1091">
                  <c:v>0.60540000000000005</c:v>
                </c:pt>
                <c:pt idx="1092">
                  <c:v>0.60540000000000005</c:v>
                </c:pt>
                <c:pt idx="1093">
                  <c:v>0.60540000000000005</c:v>
                </c:pt>
                <c:pt idx="1094">
                  <c:v>0.60540000000000005</c:v>
                </c:pt>
                <c:pt idx="1095">
                  <c:v>0.60540000000000005</c:v>
                </c:pt>
                <c:pt idx="1096">
                  <c:v>0.60540000000000005</c:v>
                </c:pt>
                <c:pt idx="1097">
                  <c:v>0.60540000000000005</c:v>
                </c:pt>
                <c:pt idx="1098">
                  <c:v>0.60540000000000005</c:v>
                </c:pt>
                <c:pt idx="1099">
                  <c:v>0.60540000000000005</c:v>
                </c:pt>
                <c:pt idx="1100">
                  <c:v>0.60540000000000005</c:v>
                </c:pt>
                <c:pt idx="1101">
                  <c:v>0.60540000000000005</c:v>
                </c:pt>
                <c:pt idx="1102">
                  <c:v>0.60540000000000005</c:v>
                </c:pt>
                <c:pt idx="1103">
                  <c:v>0.60540000000000005</c:v>
                </c:pt>
                <c:pt idx="1104">
                  <c:v>0.60540000000000005</c:v>
                </c:pt>
                <c:pt idx="1105">
                  <c:v>0.60540000000000005</c:v>
                </c:pt>
                <c:pt idx="1106">
                  <c:v>0.60540000000000005</c:v>
                </c:pt>
                <c:pt idx="1107">
                  <c:v>0.60540000000000005</c:v>
                </c:pt>
                <c:pt idx="1108">
                  <c:v>0.60540000000000005</c:v>
                </c:pt>
                <c:pt idx="1109">
                  <c:v>0.60540000000000005</c:v>
                </c:pt>
                <c:pt idx="1110">
                  <c:v>0.60540000000000005</c:v>
                </c:pt>
                <c:pt idx="1111">
                  <c:v>0.60540000000000005</c:v>
                </c:pt>
                <c:pt idx="1112">
                  <c:v>0.60540000000000005</c:v>
                </c:pt>
                <c:pt idx="1113">
                  <c:v>0.60540000000000005</c:v>
                </c:pt>
                <c:pt idx="1114">
                  <c:v>0.60540000000000005</c:v>
                </c:pt>
                <c:pt idx="1115">
                  <c:v>0.60540000000000005</c:v>
                </c:pt>
                <c:pt idx="1116">
                  <c:v>0.60540000000000005</c:v>
                </c:pt>
                <c:pt idx="1117">
                  <c:v>0.60540000000000005</c:v>
                </c:pt>
                <c:pt idx="1118">
                  <c:v>0.60540000000000005</c:v>
                </c:pt>
                <c:pt idx="1119">
                  <c:v>0.60540000000000005</c:v>
                </c:pt>
                <c:pt idx="1120">
                  <c:v>0.60540000000000005</c:v>
                </c:pt>
                <c:pt idx="1121">
                  <c:v>0.60540000000000005</c:v>
                </c:pt>
                <c:pt idx="1122">
                  <c:v>0.60540000000000005</c:v>
                </c:pt>
                <c:pt idx="1123">
                  <c:v>0.60540000000000005</c:v>
                </c:pt>
                <c:pt idx="1124">
                  <c:v>0.60540000000000005</c:v>
                </c:pt>
                <c:pt idx="1125">
                  <c:v>0.60540000000000005</c:v>
                </c:pt>
                <c:pt idx="1126">
                  <c:v>0.60540000000000005</c:v>
                </c:pt>
                <c:pt idx="1127">
                  <c:v>0.60540000000000005</c:v>
                </c:pt>
                <c:pt idx="1128">
                  <c:v>0.60540000000000005</c:v>
                </c:pt>
                <c:pt idx="1129">
                  <c:v>0.60540000000000005</c:v>
                </c:pt>
                <c:pt idx="1130">
                  <c:v>0.60540000000000005</c:v>
                </c:pt>
                <c:pt idx="1131">
                  <c:v>0.60540000000000005</c:v>
                </c:pt>
                <c:pt idx="1132">
                  <c:v>0.60540000000000005</c:v>
                </c:pt>
                <c:pt idx="1133">
                  <c:v>0.60540000000000005</c:v>
                </c:pt>
                <c:pt idx="1134">
                  <c:v>0.60540000000000005</c:v>
                </c:pt>
                <c:pt idx="1135">
                  <c:v>0.60540000000000005</c:v>
                </c:pt>
                <c:pt idx="1136">
                  <c:v>0.60540000000000005</c:v>
                </c:pt>
                <c:pt idx="1137">
                  <c:v>0.60540000000000005</c:v>
                </c:pt>
                <c:pt idx="1138">
                  <c:v>0.60540000000000005</c:v>
                </c:pt>
                <c:pt idx="1139">
                  <c:v>0.60540000000000005</c:v>
                </c:pt>
                <c:pt idx="1140">
                  <c:v>0.60540000000000005</c:v>
                </c:pt>
                <c:pt idx="1141">
                  <c:v>0.60540000000000005</c:v>
                </c:pt>
                <c:pt idx="1142">
                  <c:v>0.60540000000000005</c:v>
                </c:pt>
                <c:pt idx="1143">
                  <c:v>0.60540000000000005</c:v>
                </c:pt>
                <c:pt idx="1144">
                  <c:v>0.60540000000000005</c:v>
                </c:pt>
                <c:pt idx="1145">
                  <c:v>0.60540000000000005</c:v>
                </c:pt>
                <c:pt idx="1146">
                  <c:v>0.60540000000000005</c:v>
                </c:pt>
                <c:pt idx="1147">
                  <c:v>0.60540000000000005</c:v>
                </c:pt>
                <c:pt idx="1148">
                  <c:v>0.60540000000000005</c:v>
                </c:pt>
                <c:pt idx="1149">
                  <c:v>0.60540000000000005</c:v>
                </c:pt>
                <c:pt idx="1150">
                  <c:v>0.60540000000000005</c:v>
                </c:pt>
                <c:pt idx="1151">
                  <c:v>0.60540000000000005</c:v>
                </c:pt>
                <c:pt idx="1152">
                  <c:v>0.60540000000000005</c:v>
                </c:pt>
                <c:pt idx="1153">
                  <c:v>0.60540000000000005</c:v>
                </c:pt>
                <c:pt idx="1154">
                  <c:v>0.60540000000000005</c:v>
                </c:pt>
                <c:pt idx="1155">
                  <c:v>0.60540000000000005</c:v>
                </c:pt>
                <c:pt idx="1156">
                  <c:v>0.60540000000000005</c:v>
                </c:pt>
                <c:pt idx="1157">
                  <c:v>0.60540000000000005</c:v>
                </c:pt>
                <c:pt idx="1158">
                  <c:v>0.60540000000000005</c:v>
                </c:pt>
                <c:pt idx="1159">
                  <c:v>0.60540000000000005</c:v>
                </c:pt>
                <c:pt idx="1160">
                  <c:v>0.60540000000000005</c:v>
                </c:pt>
                <c:pt idx="1161">
                  <c:v>0.60540000000000005</c:v>
                </c:pt>
                <c:pt idx="1162">
                  <c:v>0.60540000000000005</c:v>
                </c:pt>
                <c:pt idx="1163">
                  <c:v>0.60540000000000005</c:v>
                </c:pt>
                <c:pt idx="1164">
                  <c:v>0.60540000000000005</c:v>
                </c:pt>
                <c:pt idx="1165">
                  <c:v>0.60540000000000005</c:v>
                </c:pt>
                <c:pt idx="1166">
                  <c:v>0.60540000000000005</c:v>
                </c:pt>
                <c:pt idx="1167">
                  <c:v>0.60540000000000005</c:v>
                </c:pt>
                <c:pt idx="1168">
                  <c:v>0.60540000000000005</c:v>
                </c:pt>
                <c:pt idx="1169">
                  <c:v>0.60540000000000005</c:v>
                </c:pt>
                <c:pt idx="1170">
                  <c:v>0.60540000000000005</c:v>
                </c:pt>
                <c:pt idx="1171">
                  <c:v>0.60540000000000005</c:v>
                </c:pt>
                <c:pt idx="1172">
                  <c:v>0.60540000000000005</c:v>
                </c:pt>
                <c:pt idx="1173">
                  <c:v>0.60540000000000005</c:v>
                </c:pt>
                <c:pt idx="1174">
                  <c:v>0.60540000000000005</c:v>
                </c:pt>
                <c:pt idx="1175">
                  <c:v>0.60540000000000005</c:v>
                </c:pt>
                <c:pt idx="1176">
                  <c:v>0.60540000000000005</c:v>
                </c:pt>
                <c:pt idx="1177">
                  <c:v>0.60540000000000005</c:v>
                </c:pt>
                <c:pt idx="1178">
                  <c:v>0.60540000000000005</c:v>
                </c:pt>
                <c:pt idx="1179">
                  <c:v>0.60540000000000005</c:v>
                </c:pt>
                <c:pt idx="1180">
                  <c:v>0.60540000000000005</c:v>
                </c:pt>
                <c:pt idx="1181">
                  <c:v>0.60540000000000005</c:v>
                </c:pt>
                <c:pt idx="1182">
                  <c:v>0.60540000000000005</c:v>
                </c:pt>
                <c:pt idx="1183">
                  <c:v>0.60540000000000005</c:v>
                </c:pt>
                <c:pt idx="1184">
                  <c:v>0.60540000000000005</c:v>
                </c:pt>
                <c:pt idx="1185">
                  <c:v>0.60540000000000005</c:v>
                </c:pt>
                <c:pt idx="1186">
                  <c:v>0.60540000000000005</c:v>
                </c:pt>
                <c:pt idx="1187">
                  <c:v>0.60540000000000005</c:v>
                </c:pt>
                <c:pt idx="1188">
                  <c:v>0.60540000000000005</c:v>
                </c:pt>
                <c:pt idx="1189">
                  <c:v>0.60540000000000005</c:v>
                </c:pt>
                <c:pt idx="1190">
                  <c:v>0.60540000000000005</c:v>
                </c:pt>
                <c:pt idx="1191">
                  <c:v>0.60540000000000005</c:v>
                </c:pt>
                <c:pt idx="1192">
                  <c:v>0.60540000000000005</c:v>
                </c:pt>
                <c:pt idx="1193">
                  <c:v>0.60540000000000005</c:v>
                </c:pt>
                <c:pt idx="1194">
                  <c:v>0.60540000000000005</c:v>
                </c:pt>
                <c:pt idx="1195">
                  <c:v>0.60540000000000005</c:v>
                </c:pt>
                <c:pt idx="1196">
                  <c:v>0.60540000000000005</c:v>
                </c:pt>
                <c:pt idx="1197">
                  <c:v>0.60540000000000005</c:v>
                </c:pt>
                <c:pt idx="1198">
                  <c:v>0.60540000000000005</c:v>
                </c:pt>
                <c:pt idx="1199">
                  <c:v>0.60540000000000005</c:v>
                </c:pt>
                <c:pt idx="1200">
                  <c:v>0.60540000000000005</c:v>
                </c:pt>
                <c:pt idx="1201">
                  <c:v>0.60540000000000005</c:v>
                </c:pt>
                <c:pt idx="1202">
                  <c:v>0.60540000000000005</c:v>
                </c:pt>
                <c:pt idx="1203">
                  <c:v>0.60540000000000005</c:v>
                </c:pt>
                <c:pt idx="1204">
                  <c:v>0.60540000000000005</c:v>
                </c:pt>
                <c:pt idx="1205">
                  <c:v>0.60540000000000005</c:v>
                </c:pt>
                <c:pt idx="1206">
                  <c:v>0.60540000000000005</c:v>
                </c:pt>
                <c:pt idx="1207">
                  <c:v>0.60540000000000005</c:v>
                </c:pt>
                <c:pt idx="1208">
                  <c:v>0.60540000000000005</c:v>
                </c:pt>
                <c:pt idx="1209">
                  <c:v>0.60540000000000005</c:v>
                </c:pt>
                <c:pt idx="1210">
                  <c:v>0.60540000000000005</c:v>
                </c:pt>
                <c:pt idx="1211">
                  <c:v>0.60540000000000005</c:v>
                </c:pt>
                <c:pt idx="1212">
                  <c:v>0.60540000000000005</c:v>
                </c:pt>
                <c:pt idx="1213">
                  <c:v>0.60540000000000005</c:v>
                </c:pt>
                <c:pt idx="1214">
                  <c:v>0.60540000000000005</c:v>
                </c:pt>
                <c:pt idx="1215">
                  <c:v>0.60540000000000005</c:v>
                </c:pt>
                <c:pt idx="1216">
                  <c:v>0.60540000000000005</c:v>
                </c:pt>
                <c:pt idx="1217">
                  <c:v>0.60540000000000005</c:v>
                </c:pt>
                <c:pt idx="1218">
                  <c:v>0.60540000000000005</c:v>
                </c:pt>
                <c:pt idx="1219">
                  <c:v>0.60540000000000005</c:v>
                </c:pt>
                <c:pt idx="1220">
                  <c:v>0.60540000000000005</c:v>
                </c:pt>
                <c:pt idx="1221">
                  <c:v>0.60540000000000005</c:v>
                </c:pt>
                <c:pt idx="1222">
                  <c:v>0.60540000000000005</c:v>
                </c:pt>
                <c:pt idx="1223">
                  <c:v>0.60540000000000005</c:v>
                </c:pt>
                <c:pt idx="1224">
                  <c:v>0.60540000000000005</c:v>
                </c:pt>
                <c:pt idx="1225">
                  <c:v>0.60540000000000005</c:v>
                </c:pt>
                <c:pt idx="1226">
                  <c:v>0.60540000000000005</c:v>
                </c:pt>
                <c:pt idx="1227">
                  <c:v>0.60540000000000005</c:v>
                </c:pt>
                <c:pt idx="1228">
                  <c:v>0.60540000000000005</c:v>
                </c:pt>
                <c:pt idx="1229">
                  <c:v>0.60540000000000005</c:v>
                </c:pt>
                <c:pt idx="1230">
                  <c:v>0.60540000000000005</c:v>
                </c:pt>
                <c:pt idx="1231">
                  <c:v>0.60540000000000005</c:v>
                </c:pt>
                <c:pt idx="1232">
                  <c:v>0.60540000000000005</c:v>
                </c:pt>
                <c:pt idx="1233">
                  <c:v>0.60540000000000005</c:v>
                </c:pt>
                <c:pt idx="1234">
                  <c:v>0.60540000000000005</c:v>
                </c:pt>
                <c:pt idx="1235">
                  <c:v>0.60540000000000005</c:v>
                </c:pt>
                <c:pt idx="1236">
                  <c:v>0.60540000000000005</c:v>
                </c:pt>
                <c:pt idx="1237">
                  <c:v>0.60540000000000005</c:v>
                </c:pt>
                <c:pt idx="1238">
                  <c:v>0.60540000000000005</c:v>
                </c:pt>
                <c:pt idx="1239">
                  <c:v>0.60540000000000005</c:v>
                </c:pt>
                <c:pt idx="1240">
                  <c:v>0.60540000000000005</c:v>
                </c:pt>
                <c:pt idx="1241">
                  <c:v>0.60540000000000005</c:v>
                </c:pt>
                <c:pt idx="1242">
                  <c:v>0.60540000000000005</c:v>
                </c:pt>
                <c:pt idx="1243">
                  <c:v>0.60540000000000005</c:v>
                </c:pt>
                <c:pt idx="1244">
                  <c:v>0.60540000000000005</c:v>
                </c:pt>
                <c:pt idx="1245">
                  <c:v>0.60540000000000005</c:v>
                </c:pt>
                <c:pt idx="1246">
                  <c:v>0.60540000000000005</c:v>
                </c:pt>
                <c:pt idx="1247">
                  <c:v>0.60540000000000005</c:v>
                </c:pt>
                <c:pt idx="1248">
                  <c:v>0.60540000000000005</c:v>
                </c:pt>
                <c:pt idx="1249">
                  <c:v>0.60540000000000005</c:v>
                </c:pt>
                <c:pt idx="1250">
                  <c:v>0.60540000000000005</c:v>
                </c:pt>
                <c:pt idx="1251">
                  <c:v>0.60540000000000005</c:v>
                </c:pt>
                <c:pt idx="1252">
                  <c:v>0.60540000000000005</c:v>
                </c:pt>
                <c:pt idx="1253">
                  <c:v>0.60540000000000005</c:v>
                </c:pt>
                <c:pt idx="1254">
                  <c:v>0.60540000000000005</c:v>
                </c:pt>
                <c:pt idx="1255">
                  <c:v>0.60540000000000005</c:v>
                </c:pt>
                <c:pt idx="1256">
                  <c:v>0.60540000000000005</c:v>
                </c:pt>
                <c:pt idx="1257">
                  <c:v>0.60540000000000005</c:v>
                </c:pt>
                <c:pt idx="1258">
                  <c:v>0.60540000000000005</c:v>
                </c:pt>
                <c:pt idx="1259">
                  <c:v>0.60540000000000005</c:v>
                </c:pt>
                <c:pt idx="1260">
                  <c:v>0.60540000000000005</c:v>
                </c:pt>
                <c:pt idx="1261">
                  <c:v>0.60540000000000005</c:v>
                </c:pt>
                <c:pt idx="1262">
                  <c:v>0.60540000000000005</c:v>
                </c:pt>
                <c:pt idx="1263">
                  <c:v>0.60540000000000005</c:v>
                </c:pt>
                <c:pt idx="1264">
                  <c:v>0.60540000000000005</c:v>
                </c:pt>
                <c:pt idx="1265">
                  <c:v>0.60540000000000005</c:v>
                </c:pt>
                <c:pt idx="1266">
                  <c:v>0.60540000000000005</c:v>
                </c:pt>
                <c:pt idx="1267">
                  <c:v>0.60540000000000005</c:v>
                </c:pt>
                <c:pt idx="1268">
                  <c:v>0.60540000000000005</c:v>
                </c:pt>
                <c:pt idx="1269">
                  <c:v>0.60540000000000005</c:v>
                </c:pt>
                <c:pt idx="1270">
                  <c:v>0.60540000000000005</c:v>
                </c:pt>
                <c:pt idx="1271">
                  <c:v>0.60540000000000005</c:v>
                </c:pt>
                <c:pt idx="1272">
                  <c:v>0.60540000000000005</c:v>
                </c:pt>
                <c:pt idx="1273">
                  <c:v>0.60540000000000005</c:v>
                </c:pt>
                <c:pt idx="1274">
                  <c:v>0.60540000000000005</c:v>
                </c:pt>
                <c:pt idx="1275">
                  <c:v>0.60540000000000005</c:v>
                </c:pt>
                <c:pt idx="1276">
                  <c:v>0.60540000000000005</c:v>
                </c:pt>
                <c:pt idx="1277">
                  <c:v>0.60540000000000005</c:v>
                </c:pt>
                <c:pt idx="1278">
                  <c:v>0.60540000000000005</c:v>
                </c:pt>
                <c:pt idx="1279">
                  <c:v>0.60540000000000005</c:v>
                </c:pt>
                <c:pt idx="1280">
                  <c:v>0.60540000000000005</c:v>
                </c:pt>
                <c:pt idx="1281">
                  <c:v>0.60540000000000005</c:v>
                </c:pt>
                <c:pt idx="1282">
                  <c:v>0.60540000000000005</c:v>
                </c:pt>
                <c:pt idx="1283">
                  <c:v>0.60540000000000005</c:v>
                </c:pt>
                <c:pt idx="1284">
                  <c:v>0.60540000000000005</c:v>
                </c:pt>
                <c:pt idx="1285">
                  <c:v>0.60540000000000005</c:v>
                </c:pt>
                <c:pt idx="1286">
                  <c:v>0.60540000000000005</c:v>
                </c:pt>
                <c:pt idx="1287">
                  <c:v>0.60540000000000005</c:v>
                </c:pt>
                <c:pt idx="1288">
                  <c:v>0.60540000000000005</c:v>
                </c:pt>
                <c:pt idx="1289">
                  <c:v>0.60540000000000005</c:v>
                </c:pt>
                <c:pt idx="1290">
                  <c:v>0.60540000000000005</c:v>
                </c:pt>
                <c:pt idx="1291">
                  <c:v>0.60540000000000005</c:v>
                </c:pt>
                <c:pt idx="1292">
                  <c:v>0.60540000000000005</c:v>
                </c:pt>
                <c:pt idx="1293">
                  <c:v>0.60540000000000005</c:v>
                </c:pt>
                <c:pt idx="1294">
                  <c:v>0.60540000000000005</c:v>
                </c:pt>
                <c:pt idx="1295">
                  <c:v>0.60540000000000005</c:v>
                </c:pt>
                <c:pt idx="1296">
                  <c:v>0.60540000000000005</c:v>
                </c:pt>
                <c:pt idx="1297">
                  <c:v>0.60540000000000005</c:v>
                </c:pt>
                <c:pt idx="1298">
                  <c:v>0.60540000000000005</c:v>
                </c:pt>
                <c:pt idx="1299">
                  <c:v>0.60540000000000005</c:v>
                </c:pt>
                <c:pt idx="1300">
                  <c:v>0.60540000000000005</c:v>
                </c:pt>
                <c:pt idx="1301">
                  <c:v>0.60540000000000005</c:v>
                </c:pt>
                <c:pt idx="1302">
                  <c:v>0.60540000000000005</c:v>
                </c:pt>
                <c:pt idx="1303">
                  <c:v>0.60540000000000005</c:v>
                </c:pt>
                <c:pt idx="1304">
                  <c:v>0.60540000000000005</c:v>
                </c:pt>
                <c:pt idx="1305">
                  <c:v>0.60540000000000005</c:v>
                </c:pt>
                <c:pt idx="1306">
                  <c:v>0.60540000000000005</c:v>
                </c:pt>
                <c:pt idx="1307">
                  <c:v>0.60540000000000005</c:v>
                </c:pt>
                <c:pt idx="1308">
                  <c:v>0.60540000000000005</c:v>
                </c:pt>
                <c:pt idx="1309">
                  <c:v>0.60540000000000005</c:v>
                </c:pt>
                <c:pt idx="1310">
                  <c:v>0.60540000000000005</c:v>
                </c:pt>
                <c:pt idx="1311">
                  <c:v>0.60540000000000005</c:v>
                </c:pt>
                <c:pt idx="1312">
                  <c:v>0.60540000000000005</c:v>
                </c:pt>
                <c:pt idx="1313">
                  <c:v>0.60540000000000005</c:v>
                </c:pt>
                <c:pt idx="1314">
                  <c:v>0.60540000000000005</c:v>
                </c:pt>
                <c:pt idx="1315">
                  <c:v>0.60540000000000005</c:v>
                </c:pt>
                <c:pt idx="1316">
                  <c:v>0.60540000000000005</c:v>
                </c:pt>
                <c:pt idx="1317">
                  <c:v>0.60540000000000005</c:v>
                </c:pt>
                <c:pt idx="1318">
                  <c:v>0.60540000000000005</c:v>
                </c:pt>
                <c:pt idx="1319">
                  <c:v>0.60540000000000005</c:v>
                </c:pt>
                <c:pt idx="1320">
                  <c:v>0.60540000000000005</c:v>
                </c:pt>
                <c:pt idx="1321">
                  <c:v>0.60540000000000005</c:v>
                </c:pt>
                <c:pt idx="1322">
                  <c:v>0.60540000000000005</c:v>
                </c:pt>
                <c:pt idx="1323">
                  <c:v>0.60540000000000005</c:v>
                </c:pt>
                <c:pt idx="1324">
                  <c:v>0.60540000000000005</c:v>
                </c:pt>
                <c:pt idx="1325">
                  <c:v>0.60540000000000005</c:v>
                </c:pt>
                <c:pt idx="1326">
                  <c:v>0.60540000000000005</c:v>
                </c:pt>
                <c:pt idx="1327">
                  <c:v>0.60540000000000005</c:v>
                </c:pt>
                <c:pt idx="1328">
                  <c:v>0.60540000000000005</c:v>
                </c:pt>
                <c:pt idx="1329">
                  <c:v>0.60540000000000005</c:v>
                </c:pt>
                <c:pt idx="1330">
                  <c:v>0.60540000000000005</c:v>
                </c:pt>
                <c:pt idx="1331">
                  <c:v>0.60540000000000005</c:v>
                </c:pt>
                <c:pt idx="1332">
                  <c:v>0.60540000000000005</c:v>
                </c:pt>
                <c:pt idx="1333">
                  <c:v>0.60540000000000005</c:v>
                </c:pt>
                <c:pt idx="1334">
                  <c:v>0.60540000000000005</c:v>
                </c:pt>
                <c:pt idx="1335">
                  <c:v>0.60540000000000005</c:v>
                </c:pt>
                <c:pt idx="1336">
                  <c:v>0.60540000000000005</c:v>
                </c:pt>
                <c:pt idx="1337">
                  <c:v>0.60540000000000005</c:v>
                </c:pt>
                <c:pt idx="1338">
                  <c:v>0.60540000000000005</c:v>
                </c:pt>
                <c:pt idx="1339">
                  <c:v>0.60540000000000005</c:v>
                </c:pt>
                <c:pt idx="1340">
                  <c:v>0.60540000000000005</c:v>
                </c:pt>
                <c:pt idx="1341">
                  <c:v>0.60540000000000005</c:v>
                </c:pt>
                <c:pt idx="1342">
                  <c:v>0.60540000000000005</c:v>
                </c:pt>
                <c:pt idx="1343">
                  <c:v>0.60540000000000005</c:v>
                </c:pt>
                <c:pt idx="1344">
                  <c:v>0.60540000000000005</c:v>
                </c:pt>
                <c:pt idx="1345">
                  <c:v>0.60540000000000005</c:v>
                </c:pt>
                <c:pt idx="1346">
                  <c:v>0.60540000000000005</c:v>
                </c:pt>
                <c:pt idx="1347">
                  <c:v>0.60540000000000005</c:v>
                </c:pt>
                <c:pt idx="1348">
                  <c:v>0.60540000000000005</c:v>
                </c:pt>
                <c:pt idx="1349">
                  <c:v>0.60540000000000005</c:v>
                </c:pt>
                <c:pt idx="1350">
                  <c:v>0.60540000000000005</c:v>
                </c:pt>
                <c:pt idx="1351">
                  <c:v>0.60540000000000005</c:v>
                </c:pt>
                <c:pt idx="1352">
                  <c:v>0.60540000000000005</c:v>
                </c:pt>
                <c:pt idx="1353">
                  <c:v>0.60540000000000005</c:v>
                </c:pt>
                <c:pt idx="1354">
                  <c:v>0.60540000000000005</c:v>
                </c:pt>
                <c:pt idx="1355">
                  <c:v>0.60540000000000005</c:v>
                </c:pt>
                <c:pt idx="1356">
                  <c:v>0.60540000000000005</c:v>
                </c:pt>
                <c:pt idx="1357">
                  <c:v>0.60540000000000005</c:v>
                </c:pt>
                <c:pt idx="1358">
                  <c:v>0.60540000000000005</c:v>
                </c:pt>
                <c:pt idx="1359">
                  <c:v>0.60540000000000005</c:v>
                </c:pt>
                <c:pt idx="1360">
                  <c:v>0.60540000000000005</c:v>
                </c:pt>
                <c:pt idx="1361">
                  <c:v>0.60540000000000005</c:v>
                </c:pt>
                <c:pt idx="1362">
                  <c:v>0.60540000000000005</c:v>
                </c:pt>
                <c:pt idx="1363">
                  <c:v>0.60540000000000005</c:v>
                </c:pt>
                <c:pt idx="1364">
                  <c:v>0.60540000000000005</c:v>
                </c:pt>
                <c:pt idx="1365">
                  <c:v>0.60540000000000005</c:v>
                </c:pt>
                <c:pt idx="1366">
                  <c:v>0.60540000000000005</c:v>
                </c:pt>
                <c:pt idx="1367">
                  <c:v>0.60540000000000005</c:v>
                </c:pt>
                <c:pt idx="1368">
                  <c:v>0.60540000000000005</c:v>
                </c:pt>
                <c:pt idx="1369">
                  <c:v>0.60540000000000005</c:v>
                </c:pt>
                <c:pt idx="1370">
                  <c:v>0.60540000000000005</c:v>
                </c:pt>
                <c:pt idx="1371">
                  <c:v>0.60540000000000005</c:v>
                </c:pt>
                <c:pt idx="1372">
                  <c:v>0.60540000000000005</c:v>
                </c:pt>
                <c:pt idx="1373">
                  <c:v>0.60540000000000005</c:v>
                </c:pt>
                <c:pt idx="1374">
                  <c:v>0.60540000000000005</c:v>
                </c:pt>
                <c:pt idx="1375">
                  <c:v>0.60540000000000005</c:v>
                </c:pt>
                <c:pt idx="1376">
                  <c:v>0.60540000000000005</c:v>
                </c:pt>
                <c:pt idx="1377">
                  <c:v>0.60540000000000005</c:v>
                </c:pt>
                <c:pt idx="1378">
                  <c:v>0.60540000000000005</c:v>
                </c:pt>
                <c:pt idx="1379">
                  <c:v>0.60540000000000005</c:v>
                </c:pt>
                <c:pt idx="1380">
                  <c:v>0.60540000000000005</c:v>
                </c:pt>
                <c:pt idx="1381">
                  <c:v>0.60540000000000005</c:v>
                </c:pt>
                <c:pt idx="1382">
                  <c:v>0.60540000000000005</c:v>
                </c:pt>
                <c:pt idx="1383">
                  <c:v>0.60540000000000005</c:v>
                </c:pt>
                <c:pt idx="1384">
                  <c:v>0.60540000000000005</c:v>
                </c:pt>
                <c:pt idx="1385">
                  <c:v>0.60540000000000005</c:v>
                </c:pt>
                <c:pt idx="1386">
                  <c:v>0.60540000000000005</c:v>
                </c:pt>
                <c:pt idx="1387">
                  <c:v>0.60540000000000005</c:v>
                </c:pt>
                <c:pt idx="1388">
                  <c:v>0.60540000000000005</c:v>
                </c:pt>
                <c:pt idx="1389">
                  <c:v>0.60540000000000005</c:v>
                </c:pt>
                <c:pt idx="1390">
                  <c:v>0.60540000000000005</c:v>
                </c:pt>
                <c:pt idx="1391">
                  <c:v>0.60540000000000005</c:v>
                </c:pt>
                <c:pt idx="1392">
                  <c:v>0.60540000000000005</c:v>
                </c:pt>
                <c:pt idx="1393">
                  <c:v>0.60540000000000005</c:v>
                </c:pt>
                <c:pt idx="1394">
                  <c:v>0.60540000000000005</c:v>
                </c:pt>
                <c:pt idx="1395">
                  <c:v>0.60540000000000005</c:v>
                </c:pt>
                <c:pt idx="1396">
                  <c:v>0.60540000000000005</c:v>
                </c:pt>
                <c:pt idx="1397">
                  <c:v>0.60540000000000005</c:v>
                </c:pt>
                <c:pt idx="1398">
                  <c:v>0.60540000000000005</c:v>
                </c:pt>
                <c:pt idx="1399">
                  <c:v>0.60540000000000005</c:v>
                </c:pt>
                <c:pt idx="1400">
                  <c:v>0.60540000000000005</c:v>
                </c:pt>
                <c:pt idx="1401">
                  <c:v>0.60540000000000005</c:v>
                </c:pt>
                <c:pt idx="1402">
                  <c:v>0.60540000000000005</c:v>
                </c:pt>
                <c:pt idx="1403">
                  <c:v>0.60540000000000005</c:v>
                </c:pt>
                <c:pt idx="1404">
                  <c:v>0.60540000000000005</c:v>
                </c:pt>
                <c:pt idx="1405">
                  <c:v>0.60540000000000005</c:v>
                </c:pt>
                <c:pt idx="1406">
                  <c:v>0.60540000000000005</c:v>
                </c:pt>
                <c:pt idx="1407">
                  <c:v>0.60540000000000005</c:v>
                </c:pt>
                <c:pt idx="1408">
                  <c:v>0.60540000000000005</c:v>
                </c:pt>
                <c:pt idx="1409">
                  <c:v>0.60540000000000005</c:v>
                </c:pt>
                <c:pt idx="1410">
                  <c:v>0.60540000000000005</c:v>
                </c:pt>
                <c:pt idx="1411">
                  <c:v>0.60540000000000005</c:v>
                </c:pt>
                <c:pt idx="1412">
                  <c:v>0.60540000000000005</c:v>
                </c:pt>
                <c:pt idx="1413">
                  <c:v>0.60540000000000005</c:v>
                </c:pt>
                <c:pt idx="1414">
                  <c:v>0.60540000000000005</c:v>
                </c:pt>
                <c:pt idx="1415">
                  <c:v>0.60540000000000005</c:v>
                </c:pt>
                <c:pt idx="1416">
                  <c:v>0.60540000000000005</c:v>
                </c:pt>
                <c:pt idx="1417">
                  <c:v>0.60540000000000005</c:v>
                </c:pt>
                <c:pt idx="1418">
                  <c:v>0.60540000000000005</c:v>
                </c:pt>
                <c:pt idx="1419">
                  <c:v>0.60540000000000005</c:v>
                </c:pt>
                <c:pt idx="1420">
                  <c:v>0.60540000000000005</c:v>
                </c:pt>
                <c:pt idx="1421">
                  <c:v>0.60540000000000005</c:v>
                </c:pt>
                <c:pt idx="1422">
                  <c:v>0.60540000000000005</c:v>
                </c:pt>
                <c:pt idx="1423">
                  <c:v>0.60540000000000005</c:v>
                </c:pt>
                <c:pt idx="1424">
                  <c:v>0.60540000000000005</c:v>
                </c:pt>
                <c:pt idx="1425">
                  <c:v>0.60540000000000005</c:v>
                </c:pt>
                <c:pt idx="1426">
                  <c:v>0.60540000000000005</c:v>
                </c:pt>
                <c:pt idx="1427">
                  <c:v>0.60540000000000005</c:v>
                </c:pt>
                <c:pt idx="1428">
                  <c:v>0.60540000000000005</c:v>
                </c:pt>
                <c:pt idx="1429">
                  <c:v>0.60540000000000005</c:v>
                </c:pt>
                <c:pt idx="1430">
                  <c:v>0.60540000000000005</c:v>
                </c:pt>
                <c:pt idx="1431">
                  <c:v>0.60540000000000005</c:v>
                </c:pt>
                <c:pt idx="1432">
                  <c:v>0.60540000000000005</c:v>
                </c:pt>
                <c:pt idx="1433">
                  <c:v>0.60540000000000005</c:v>
                </c:pt>
                <c:pt idx="1434">
                  <c:v>0.60540000000000005</c:v>
                </c:pt>
                <c:pt idx="1435">
                  <c:v>0.60540000000000005</c:v>
                </c:pt>
                <c:pt idx="1436">
                  <c:v>0.60540000000000005</c:v>
                </c:pt>
                <c:pt idx="1437">
                  <c:v>0.60540000000000005</c:v>
                </c:pt>
                <c:pt idx="1438">
                  <c:v>0.60540000000000005</c:v>
                </c:pt>
                <c:pt idx="1439">
                  <c:v>0.60540000000000005</c:v>
                </c:pt>
                <c:pt idx="1440">
                  <c:v>0.60540000000000005</c:v>
                </c:pt>
                <c:pt idx="1441">
                  <c:v>0.60540000000000005</c:v>
                </c:pt>
                <c:pt idx="1442">
                  <c:v>0.60540000000000005</c:v>
                </c:pt>
                <c:pt idx="1443">
                  <c:v>0.60540000000000005</c:v>
                </c:pt>
                <c:pt idx="1444">
                  <c:v>0.60540000000000005</c:v>
                </c:pt>
                <c:pt idx="1445">
                  <c:v>0.60540000000000005</c:v>
                </c:pt>
                <c:pt idx="1446">
                  <c:v>0.60540000000000005</c:v>
                </c:pt>
                <c:pt idx="1447">
                  <c:v>0.60540000000000005</c:v>
                </c:pt>
                <c:pt idx="1448">
                  <c:v>0.60540000000000005</c:v>
                </c:pt>
                <c:pt idx="1449">
                  <c:v>0.60540000000000005</c:v>
                </c:pt>
                <c:pt idx="1450">
                  <c:v>0.60540000000000005</c:v>
                </c:pt>
                <c:pt idx="1451">
                  <c:v>0.60540000000000005</c:v>
                </c:pt>
                <c:pt idx="1452">
                  <c:v>0.60540000000000005</c:v>
                </c:pt>
                <c:pt idx="1453">
                  <c:v>0.60540000000000005</c:v>
                </c:pt>
                <c:pt idx="1454">
                  <c:v>0.60540000000000005</c:v>
                </c:pt>
                <c:pt idx="1455">
                  <c:v>0.60540000000000005</c:v>
                </c:pt>
                <c:pt idx="1456">
                  <c:v>0.60540000000000005</c:v>
                </c:pt>
                <c:pt idx="1457">
                  <c:v>0.60540000000000005</c:v>
                </c:pt>
                <c:pt idx="1458">
                  <c:v>0.60540000000000005</c:v>
                </c:pt>
                <c:pt idx="1459">
                  <c:v>0.60540000000000005</c:v>
                </c:pt>
                <c:pt idx="1460">
                  <c:v>0.60540000000000005</c:v>
                </c:pt>
                <c:pt idx="1461">
                  <c:v>0.60540000000000005</c:v>
                </c:pt>
                <c:pt idx="1462">
                  <c:v>0.60540000000000005</c:v>
                </c:pt>
                <c:pt idx="1463">
                  <c:v>0.60540000000000005</c:v>
                </c:pt>
                <c:pt idx="1464">
                  <c:v>0.60540000000000005</c:v>
                </c:pt>
                <c:pt idx="1465">
                  <c:v>0.60540000000000005</c:v>
                </c:pt>
                <c:pt idx="1466">
                  <c:v>0.60540000000000005</c:v>
                </c:pt>
                <c:pt idx="1467">
                  <c:v>0.60540000000000005</c:v>
                </c:pt>
                <c:pt idx="1468">
                  <c:v>0.60540000000000005</c:v>
                </c:pt>
                <c:pt idx="1469">
                  <c:v>0.60540000000000005</c:v>
                </c:pt>
                <c:pt idx="1470">
                  <c:v>0.60540000000000005</c:v>
                </c:pt>
                <c:pt idx="1471">
                  <c:v>0.60540000000000005</c:v>
                </c:pt>
                <c:pt idx="1472">
                  <c:v>0.60540000000000005</c:v>
                </c:pt>
                <c:pt idx="1473">
                  <c:v>0.60540000000000005</c:v>
                </c:pt>
                <c:pt idx="1474">
                  <c:v>0.60540000000000005</c:v>
                </c:pt>
                <c:pt idx="1475">
                  <c:v>0.60540000000000005</c:v>
                </c:pt>
                <c:pt idx="1476">
                  <c:v>0.60540000000000005</c:v>
                </c:pt>
                <c:pt idx="1477">
                  <c:v>0.60540000000000005</c:v>
                </c:pt>
                <c:pt idx="1478">
                  <c:v>0.60540000000000005</c:v>
                </c:pt>
                <c:pt idx="1479">
                  <c:v>0.60540000000000005</c:v>
                </c:pt>
                <c:pt idx="1480">
                  <c:v>0.60540000000000005</c:v>
                </c:pt>
                <c:pt idx="1481">
                  <c:v>0.60540000000000005</c:v>
                </c:pt>
                <c:pt idx="1482">
                  <c:v>0.60540000000000005</c:v>
                </c:pt>
                <c:pt idx="1483">
                  <c:v>0.60540000000000005</c:v>
                </c:pt>
                <c:pt idx="1484">
                  <c:v>0.60540000000000005</c:v>
                </c:pt>
                <c:pt idx="1485">
                  <c:v>0.60540000000000005</c:v>
                </c:pt>
                <c:pt idx="1486">
                  <c:v>0.60540000000000005</c:v>
                </c:pt>
                <c:pt idx="1487">
                  <c:v>0.60540000000000005</c:v>
                </c:pt>
                <c:pt idx="1488">
                  <c:v>0.60540000000000005</c:v>
                </c:pt>
                <c:pt idx="1489">
                  <c:v>0.60540000000000005</c:v>
                </c:pt>
                <c:pt idx="1490">
                  <c:v>0.60540000000000005</c:v>
                </c:pt>
                <c:pt idx="1491">
                  <c:v>0.60540000000000005</c:v>
                </c:pt>
                <c:pt idx="1492">
                  <c:v>0.60540000000000005</c:v>
                </c:pt>
                <c:pt idx="1493">
                  <c:v>0.60540000000000005</c:v>
                </c:pt>
                <c:pt idx="1494">
                  <c:v>0.60540000000000005</c:v>
                </c:pt>
                <c:pt idx="1495">
                  <c:v>0.60540000000000005</c:v>
                </c:pt>
                <c:pt idx="1496">
                  <c:v>0.60540000000000005</c:v>
                </c:pt>
                <c:pt idx="1497">
                  <c:v>0.60540000000000005</c:v>
                </c:pt>
                <c:pt idx="1498">
                  <c:v>0.60540000000000005</c:v>
                </c:pt>
                <c:pt idx="1499">
                  <c:v>0.60540000000000005</c:v>
                </c:pt>
                <c:pt idx="1500">
                  <c:v>0.60540000000000005</c:v>
                </c:pt>
                <c:pt idx="1501">
                  <c:v>0.60540000000000005</c:v>
                </c:pt>
                <c:pt idx="1502">
                  <c:v>0.60540000000000005</c:v>
                </c:pt>
                <c:pt idx="1503">
                  <c:v>0.60540000000000005</c:v>
                </c:pt>
                <c:pt idx="1504">
                  <c:v>0.60540000000000005</c:v>
                </c:pt>
                <c:pt idx="1505">
                  <c:v>0.60540000000000005</c:v>
                </c:pt>
                <c:pt idx="1506">
                  <c:v>0.60540000000000005</c:v>
                </c:pt>
                <c:pt idx="1507">
                  <c:v>0.60540000000000005</c:v>
                </c:pt>
                <c:pt idx="1508">
                  <c:v>0.60540000000000005</c:v>
                </c:pt>
                <c:pt idx="1509">
                  <c:v>0.60540000000000005</c:v>
                </c:pt>
                <c:pt idx="1510">
                  <c:v>0.60540000000000005</c:v>
                </c:pt>
                <c:pt idx="1511">
                  <c:v>0.60540000000000005</c:v>
                </c:pt>
                <c:pt idx="1512">
                  <c:v>0.60540000000000005</c:v>
                </c:pt>
                <c:pt idx="1513">
                  <c:v>0.60540000000000005</c:v>
                </c:pt>
                <c:pt idx="1514">
                  <c:v>0.60540000000000005</c:v>
                </c:pt>
                <c:pt idx="1515">
                  <c:v>0.60540000000000005</c:v>
                </c:pt>
                <c:pt idx="1516">
                  <c:v>0.60540000000000005</c:v>
                </c:pt>
                <c:pt idx="1517">
                  <c:v>0.60540000000000005</c:v>
                </c:pt>
                <c:pt idx="1518">
                  <c:v>0.60540000000000005</c:v>
                </c:pt>
                <c:pt idx="1519">
                  <c:v>0.60540000000000005</c:v>
                </c:pt>
                <c:pt idx="1520">
                  <c:v>0.60540000000000005</c:v>
                </c:pt>
                <c:pt idx="1521">
                  <c:v>0.60540000000000005</c:v>
                </c:pt>
                <c:pt idx="1522">
                  <c:v>0.60540000000000005</c:v>
                </c:pt>
                <c:pt idx="1523">
                  <c:v>0.60540000000000005</c:v>
                </c:pt>
                <c:pt idx="1524">
                  <c:v>0.60540000000000005</c:v>
                </c:pt>
                <c:pt idx="1525">
                  <c:v>0.60540000000000005</c:v>
                </c:pt>
                <c:pt idx="1526">
                  <c:v>0.60540000000000005</c:v>
                </c:pt>
                <c:pt idx="1527">
                  <c:v>0.60540000000000005</c:v>
                </c:pt>
                <c:pt idx="1528">
                  <c:v>0.60540000000000005</c:v>
                </c:pt>
                <c:pt idx="1529">
                  <c:v>0.60540000000000005</c:v>
                </c:pt>
                <c:pt idx="1530">
                  <c:v>0.60540000000000005</c:v>
                </c:pt>
                <c:pt idx="1531">
                  <c:v>0.60540000000000005</c:v>
                </c:pt>
                <c:pt idx="1532">
                  <c:v>0.60540000000000005</c:v>
                </c:pt>
                <c:pt idx="1533">
                  <c:v>0.60540000000000005</c:v>
                </c:pt>
                <c:pt idx="1534">
                  <c:v>0.60540000000000005</c:v>
                </c:pt>
                <c:pt idx="1535">
                  <c:v>0.60540000000000005</c:v>
                </c:pt>
                <c:pt idx="1536">
                  <c:v>0.60540000000000005</c:v>
                </c:pt>
                <c:pt idx="1537">
                  <c:v>0.60540000000000005</c:v>
                </c:pt>
                <c:pt idx="1538">
                  <c:v>0.60540000000000005</c:v>
                </c:pt>
                <c:pt idx="1539">
                  <c:v>0.60540000000000005</c:v>
                </c:pt>
                <c:pt idx="1540">
                  <c:v>0.60540000000000005</c:v>
                </c:pt>
                <c:pt idx="1541">
                  <c:v>0.60540000000000005</c:v>
                </c:pt>
                <c:pt idx="1542">
                  <c:v>0.60540000000000005</c:v>
                </c:pt>
                <c:pt idx="1543">
                  <c:v>0.60540000000000005</c:v>
                </c:pt>
                <c:pt idx="1544">
                  <c:v>0.60540000000000005</c:v>
                </c:pt>
                <c:pt idx="1545">
                  <c:v>0.60540000000000005</c:v>
                </c:pt>
                <c:pt idx="1546">
                  <c:v>0.60540000000000005</c:v>
                </c:pt>
                <c:pt idx="1547">
                  <c:v>0.60540000000000005</c:v>
                </c:pt>
                <c:pt idx="1548">
                  <c:v>0.60540000000000005</c:v>
                </c:pt>
                <c:pt idx="1549">
                  <c:v>0.60540000000000005</c:v>
                </c:pt>
                <c:pt idx="1550">
                  <c:v>0.60540000000000005</c:v>
                </c:pt>
                <c:pt idx="1551">
                  <c:v>0.60540000000000005</c:v>
                </c:pt>
                <c:pt idx="1552">
                  <c:v>0.60540000000000005</c:v>
                </c:pt>
                <c:pt idx="1553">
                  <c:v>0.60540000000000005</c:v>
                </c:pt>
                <c:pt idx="1554">
                  <c:v>0.60540000000000005</c:v>
                </c:pt>
                <c:pt idx="1555">
                  <c:v>0.60540000000000005</c:v>
                </c:pt>
                <c:pt idx="1556">
                  <c:v>0.60540000000000005</c:v>
                </c:pt>
                <c:pt idx="1557">
                  <c:v>0.60540000000000005</c:v>
                </c:pt>
                <c:pt idx="1558">
                  <c:v>0.60540000000000005</c:v>
                </c:pt>
                <c:pt idx="1559">
                  <c:v>0.60540000000000005</c:v>
                </c:pt>
                <c:pt idx="1560">
                  <c:v>0.60540000000000005</c:v>
                </c:pt>
                <c:pt idx="1561">
                  <c:v>0.60540000000000005</c:v>
                </c:pt>
                <c:pt idx="1562">
                  <c:v>0.60540000000000005</c:v>
                </c:pt>
                <c:pt idx="1563">
                  <c:v>0.60540000000000005</c:v>
                </c:pt>
                <c:pt idx="1564">
                  <c:v>0.60540000000000005</c:v>
                </c:pt>
                <c:pt idx="1565">
                  <c:v>0.60540000000000005</c:v>
                </c:pt>
                <c:pt idx="1566">
                  <c:v>0.60540000000000005</c:v>
                </c:pt>
                <c:pt idx="1567">
                  <c:v>0.60540000000000005</c:v>
                </c:pt>
                <c:pt idx="1568">
                  <c:v>0.60540000000000005</c:v>
                </c:pt>
                <c:pt idx="1569">
                  <c:v>0.60540000000000005</c:v>
                </c:pt>
                <c:pt idx="1570">
                  <c:v>0.60540000000000005</c:v>
                </c:pt>
                <c:pt idx="1571">
                  <c:v>0.60540000000000005</c:v>
                </c:pt>
                <c:pt idx="1572">
                  <c:v>0.60540000000000005</c:v>
                </c:pt>
                <c:pt idx="1573">
                  <c:v>0.60540000000000005</c:v>
                </c:pt>
                <c:pt idx="1574">
                  <c:v>0.60540000000000005</c:v>
                </c:pt>
                <c:pt idx="1575">
                  <c:v>0.60540000000000005</c:v>
                </c:pt>
                <c:pt idx="1576">
                  <c:v>0.60540000000000005</c:v>
                </c:pt>
                <c:pt idx="1577">
                  <c:v>0.60540000000000005</c:v>
                </c:pt>
                <c:pt idx="1578">
                  <c:v>0.60540000000000005</c:v>
                </c:pt>
                <c:pt idx="1579">
                  <c:v>0.60540000000000005</c:v>
                </c:pt>
                <c:pt idx="1580">
                  <c:v>0.60540000000000005</c:v>
                </c:pt>
                <c:pt idx="1581">
                  <c:v>0.60540000000000005</c:v>
                </c:pt>
                <c:pt idx="1582">
                  <c:v>0.60540000000000005</c:v>
                </c:pt>
                <c:pt idx="1583">
                  <c:v>0.60540000000000005</c:v>
                </c:pt>
                <c:pt idx="1584">
                  <c:v>0.60540000000000005</c:v>
                </c:pt>
                <c:pt idx="1585">
                  <c:v>0.60540000000000005</c:v>
                </c:pt>
                <c:pt idx="1586">
                  <c:v>0.60540000000000005</c:v>
                </c:pt>
                <c:pt idx="1587">
                  <c:v>0.60540000000000005</c:v>
                </c:pt>
                <c:pt idx="1588">
                  <c:v>0.60540000000000005</c:v>
                </c:pt>
                <c:pt idx="1589">
                  <c:v>0.60540000000000005</c:v>
                </c:pt>
                <c:pt idx="1590">
                  <c:v>0.60540000000000005</c:v>
                </c:pt>
                <c:pt idx="1591">
                  <c:v>0.60540000000000005</c:v>
                </c:pt>
                <c:pt idx="1592">
                  <c:v>0.60540000000000005</c:v>
                </c:pt>
                <c:pt idx="1593">
                  <c:v>0.60540000000000005</c:v>
                </c:pt>
                <c:pt idx="1594">
                  <c:v>0.60540000000000005</c:v>
                </c:pt>
                <c:pt idx="1595">
                  <c:v>0.60540000000000005</c:v>
                </c:pt>
                <c:pt idx="1596">
                  <c:v>0.60540000000000005</c:v>
                </c:pt>
                <c:pt idx="1597">
                  <c:v>0.60540000000000005</c:v>
                </c:pt>
                <c:pt idx="1598">
                  <c:v>0.60540000000000005</c:v>
                </c:pt>
                <c:pt idx="1599">
                  <c:v>0.60540000000000005</c:v>
                </c:pt>
                <c:pt idx="1600">
                  <c:v>0.60540000000000005</c:v>
                </c:pt>
                <c:pt idx="1601">
                  <c:v>0.60540000000000005</c:v>
                </c:pt>
                <c:pt idx="1602">
                  <c:v>0.60540000000000005</c:v>
                </c:pt>
                <c:pt idx="1603">
                  <c:v>0.60540000000000005</c:v>
                </c:pt>
                <c:pt idx="1604">
                  <c:v>0.60540000000000005</c:v>
                </c:pt>
                <c:pt idx="1605">
                  <c:v>0.60540000000000005</c:v>
                </c:pt>
                <c:pt idx="1606">
                  <c:v>0.60540000000000005</c:v>
                </c:pt>
                <c:pt idx="1607">
                  <c:v>0.60540000000000005</c:v>
                </c:pt>
                <c:pt idx="1608">
                  <c:v>0.60540000000000005</c:v>
                </c:pt>
                <c:pt idx="1609">
                  <c:v>0.60540000000000005</c:v>
                </c:pt>
                <c:pt idx="1610">
                  <c:v>0.60540000000000005</c:v>
                </c:pt>
                <c:pt idx="1611">
                  <c:v>0.60540000000000005</c:v>
                </c:pt>
                <c:pt idx="1612">
                  <c:v>0.60540000000000005</c:v>
                </c:pt>
                <c:pt idx="1613">
                  <c:v>0.60540000000000005</c:v>
                </c:pt>
                <c:pt idx="1614">
                  <c:v>0.60540000000000005</c:v>
                </c:pt>
                <c:pt idx="1615">
                  <c:v>0.60540000000000005</c:v>
                </c:pt>
                <c:pt idx="1616">
                  <c:v>0.60540000000000005</c:v>
                </c:pt>
                <c:pt idx="1617">
                  <c:v>0.60540000000000005</c:v>
                </c:pt>
                <c:pt idx="1618">
                  <c:v>0.60540000000000005</c:v>
                </c:pt>
                <c:pt idx="1619">
                  <c:v>0.60540000000000005</c:v>
                </c:pt>
                <c:pt idx="1620">
                  <c:v>0.60540000000000005</c:v>
                </c:pt>
                <c:pt idx="1621">
                  <c:v>0.60540000000000005</c:v>
                </c:pt>
                <c:pt idx="1622">
                  <c:v>0.60540000000000005</c:v>
                </c:pt>
                <c:pt idx="1623">
                  <c:v>0.60540000000000005</c:v>
                </c:pt>
                <c:pt idx="1624">
                  <c:v>0.60540000000000005</c:v>
                </c:pt>
                <c:pt idx="1625">
                  <c:v>0.60540000000000005</c:v>
                </c:pt>
                <c:pt idx="1626">
                  <c:v>0.60540000000000005</c:v>
                </c:pt>
                <c:pt idx="1627">
                  <c:v>0.60540000000000005</c:v>
                </c:pt>
                <c:pt idx="1628">
                  <c:v>0.60540000000000005</c:v>
                </c:pt>
                <c:pt idx="1629">
                  <c:v>0.60540000000000005</c:v>
                </c:pt>
                <c:pt idx="1630">
                  <c:v>0.60540000000000005</c:v>
                </c:pt>
                <c:pt idx="1631">
                  <c:v>0.60540000000000005</c:v>
                </c:pt>
                <c:pt idx="1632">
                  <c:v>0.60540000000000005</c:v>
                </c:pt>
                <c:pt idx="1633">
                  <c:v>0.60540000000000005</c:v>
                </c:pt>
                <c:pt idx="1634">
                  <c:v>0.60540000000000005</c:v>
                </c:pt>
                <c:pt idx="1635">
                  <c:v>0.60540000000000005</c:v>
                </c:pt>
                <c:pt idx="1636">
                  <c:v>0.60540000000000005</c:v>
                </c:pt>
                <c:pt idx="1637">
                  <c:v>0.60540000000000005</c:v>
                </c:pt>
                <c:pt idx="1638">
                  <c:v>0.60540000000000005</c:v>
                </c:pt>
                <c:pt idx="1639">
                  <c:v>0.60540000000000005</c:v>
                </c:pt>
                <c:pt idx="1640">
                  <c:v>0.60540000000000005</c:v>
                </c:pt>
                <c:pt idx="1641">
                  <c:v>0.60540000000000005</c:v>
                </c:pt>
                <c:pt idx="1642">
                  <c:v>0.60540000000000005</c:v>
                </c:pt>
                <c:pt idx="1643">
                  <c:v>0.60540000000000005</c:v>
                </c:pt>
                <c:pt idx="1644">
                  <c:v>0.60540000000000005</c:v>
                </c:pt>
                <c:pt idx="1645">
                  <c:v>0.60540000000000005</c:v>
                </c:pt>
                <c:pt idx="1646">
                  <c:v>0.60540000000000005</c:v>
                </c:pt>
                <c:pt idx="1647">
                  <c:v>0.60540000000000005</c:v>
                </c:pt>
                <c:pt idx="1648">
                  <c:v>0.60540000000000005</c:v>
                </c:pt>
                <c:pt idx="1649">
                  <c:v>0.60540000000000005</c:v>
                </c:pt>
                <c:pt idx="1650">
                  <c:v>0.60540000000000005</c:v>
                </c:pt>
                <c:pt idx="1651">
                  <c:v>0.60540000000000005</c:v>
                </c:pt>
                <c:pt idx="1652">
                  <c:v>0.60540000000000005</c:v>
                </c:pt>
                <c:pt idx="1653">
                  <c:v>0.60540000000000005</c:v>
                </c:pt>
                <c:pt idx="1654">
                  <c:v>0.60540000000000005</c:v>
                </c:pt>
                <c:pt idx="1655">
                  <c:v>0.60540000000000005</c:v>
                </c:pt>
                <c:pt idx="1656">
                  <c:v>0.60540000000000005</c:v>
                </c:pt>
                <c:pt idx="1657">
                  <c:v>0.60540000000000005</c:v>
                </c:pt>
                <c:pt idx="1658">
                  <c:v>0.60540000000000005</c:v>
                </c:pt>
                <c:pt idx="1659">
                  <c:v>0.60540000000000005</c:v>
                </c:pt>
                <c:pt idx="1660">
                  <c:v>0.60540000000000005</c:v>
                </c:pt>
                <c:pt idx="1661">
                  <c:v>0.60540000000000005</c:v>
                </c:pt>
                <c:pt idx="1662">
                  <c:v>0.60540000000000005</c:v>
                </c:pt>
                <c:pt idx="1663">
                  <c:v>0.60540000000000005</c:v>
                </c:pt>
                <c:pt idx="1664">
                  <c:v>0.60540000000000005</c:v>
                </c:pt>
                <c:pt idx="1665">
                  <c:v>0.60540000000000005</c:v>
                </c:pt>
                <c:pt idx="1666">
                  <c:v>0.60540000000000005</c:v>
                </c:pt>
                <c:pt idx="1667">
                  <c:v>0.60540000000000005</c:v>
                </c:pt>
                <c:pt idx="1668">
                  <c:v>0.60540000000000005</c:v>
                </c:pt>
                <c:pt idx="1669">
                  <c:v>0.60540000000000005</c:v>
                </c:pt>
                <c:pt idx="1670">
                  <c:v>0.60540000000000005</c:v>
                </c:pt>
                <c:pt idx="1671">
                  <c:v>0.60540000000000005</c:v>
                </c:pt>
                <c:pt idx="1672">
                  <c:v>0.60540000000000005</c:v>
                </c:pt>
                <c:pt idx="1673">
                  <c:v>0.60540000000000005</c:v>
                </c:pt>
                <c:pt idx="1674">
                  <c:v>0.60540000000000005</c:v>
                </c:pt>
                <c:pt idx="1675">
                  <c:v>0.60540000000000005</c:v>
                </c:pt>
                <c:pt idx="1676">
                  <c:v>0.60540000000000005</c:v>
                </c:pt>
                <c:pt idx="1677">
                  <c:v>0.60540000000000005</c:v>
                </c:pt>
                <c:pt idx="1678">
                  <c:v>0.60540000000000005</c:v>
                </c:pt>
                <c:pt idx="1679">
                  <c:v>0.60540000000000005</c:v>
                </c:pt>
                <c:pt idx="1680">
                  <c:v>0.60540000000000005</c:v>
                </c:pt>
                <c:pt idx="1681">
                  <c:v>0.60540000000000005</c:v>
                </c:pt>
                <c:pt idx="1682">
                  <c:v>0.60540000000000005</c:v>
                </c:pt>
                <c:pt idx="1683">
                  <c:v>0.60540000000000005</c:v>
                </c:pt>
                <c:pt idx="1684">
                  <c:v>0.60540000000000005</c:v>
                </c:pt>
                <c:pt idx="1685">
                  <c:v>0.60540000000000005</c:v>
                </c:pt>
                <c:pt idx="1686">
                  <c:v>0.60540000000000005</c:v>
                </c:pt>
                <c:pt idx="1687">
                  <c:v>0.60540000000000005</c:v>
                </c:pt>
                <c:pt idx="1688">
                  <c:v>0.60540000000000005</c:v>
                </c:pt>
                <c:pt idx="1689">
                  <c:v>0.60540000000000005</c:v>
                </c:pt>
                <c:pt idx="1690">
                  <c:v>0.60540000000000005</c:v>
                </c:pt>
                <c:pt idx="1691">
                  <c:v>0.60540000000000005</c:v>
                </c:pt>
                <c:pt idx="1692">
                  <c:v>0.60540000000000005</c:v>
                </c:pt>
                <c:pt idx="1693">
                  <c:v>0.60540000000000005</c:v>
                </c:pt>
                <c:pt idx="1694">
                  <c:v>0.60540000000000005</c:v>
                </c:pt>
                <c:pt idx="1695">
                  <c:v>0.60540000000000005</c:v>
                </c:pt>
                <c:pt idx="1696">
                  <c:v>0.60540000000000005</c:v>
                </c:pt>
                <c:pt idx="1697">
                  <c:v>0.60540000000000005</c:v>
                </c:pt>
                <c:pt idx="1698">
                  <c:v>0.60540000000000005</c:v>
                </c:pt>
                <c:pt idx="1699">
                  <c:v>0.60540000000000005</c:v>
                </c:pt>
                <c:pt idx="1700">
                  <c:v>0.60540000000000005</c:v>
                </c:pt>
                <c:pt idx="1701">
                  <c:v>0.60540000000000005</c:v>
                </c:pt>
                <c:pt idx="1702">
                  <c:v>0.60540000000000005</c:v>
                </c:pt>
                <c:pt idx="1703">
                  <c:v>0.60540000000000005</c:v>
                </c:pt>
                <c:pt idx="1704">
                  <c:v>0.60540000000000005</c:v>
                </c:pt>
                <c:pt idx="1705">
                  <c:v>0.60540000000000005</c:v>
                </c:pt>
                <c:pt idx="1706">
                  <c:v>0.60540000000000005</c:v>
                </c:pt>
                <c:pt idx="1707">
                  <c:v>0.60540000000000005</c:v>
                </c:pt>
                <c:pt idx="1708">
                  <c:v>0.60540000000000005</c:v>
                </c:pt>
                <c:pt idx="1709">
                  <c:v>0.60540000000000005</c:v>
                </c:pt>
                <c:pt idx="1710">
                  <c:v>0.60540000000000005</c:v>
                </c:pt>
                <c:pt idx="1711">
                  <c:v>0.60540000000000005</c:v>
                </c:pt>
                <c:pt idx="1712">
                  <c:v>0.60540000000000005</c:v>
                </c:pt>
                <c:pt idx="1713">
                  <c:v>0.60540000000000005</c:v>
                </c:pt>
                <c:pt idx="1714">
                  <c:v>0.60540000000000005</c:v>
                </c:pt>
                <c:pt idx="1715">
                  <c:v>0.60540000000000005</c:v>
                </c:pt>
                <c:pt idx="1716">
                  <c:v>0.60540000000000005</c:v>
                </c:pt>
                <c:pt idx="1717">
                  <c:v>0.60540000000000005</c:v>
                </c:pt>
                <c:pt idx="1718">
                  <c:v>0.60540000000000005</c:v>
                </c:pt>
                <c:pt idx="1719">
                  <c:v>0.60540000000000005</c:v>
                </c:pt>
                <c:pt idx="1720">
                  <c:v>0.60540000000000005</c:v>
                </c:pt>
                <c:pt idx="1721">
                  <c:v>0.60540000000000005</c:v>
                </c:pt>
                <c:pt idx="1722">
                  <c:v>0.60540000000000005</c:v>
                </c:pt>
                <c:pt idx="1723">
                  <c:v>0.60540000000000005</c:v>
                </c:pt>
                <c:pt idx="1724">
                  <c:v>0.60540000000000005</c:v>
                </c:pt>
                <c:pt idx="1725">
                  <c:v>0.60540000000000005</c:v>
                </c:pt>
                <c:pt idx="1726">
                  <c:v>0.60540000000000005</c:v>
                </c:pt>
                <c:pt idx="1727">
                  <c:v>0.60540000000000005</c:v>
                </c:pt>
                <c:pt idx="1728">
                  <c:v>0.60540000000000005</c:v>
                </c:pt>
                <c:pt idx="1729">
                  <c:v>0.60540000000000005</c:v>
                </c:pt>
                <c:pt idx="1730">
                  <c:v>0.60540000000000005</c:v>
                </c:pt>
                <c:pt idx="1731">
                  <c:v>0.60540000000000005</c:v>
                </c:pt>
                <c:pt idx="1732">
                  <c:v>0.60540000000000005</c:v>
                </c:pt>
                <c:pt idx="1733">
                  <c:v>0.60540000000000005</c:v>
                </c:pt>
                <c:pt idx="1734">
                  <c:v>0.60540000000000005</c:v>
                </c:pt>
                <c:pt idx="1735">
                  <c:v>0.60540000000000005</c:v>
                </c:pt>
                <c:pt idx="1736">
                  <c:v>0.60540000000000005</c:v>
                </c:pt>
                <c:pt idx="1737">
                  <c:v>0.60540000000000005</c:v>
                </c:pt>
                <c:pt idx="1738">
                  <c:v>0.60540000000000005</c:v>
                </c:pt>
                <c:pt idx="1739">
                  <c:v>0.60540000000000005</c:v>
                </c:pt>
                <c:pt idx="1740">
                  <c:v>0.60540000000000005</c:v>
                </c:pt>
                <c:pt idx="1741">
                  <c:v>0.60540000000000005</c:v>
                </c:pt>
                <c:pt idx="1742">
                  <c:v>0.60540000000000005</c:v>
                </c:pt>
                <c:pt idx="1743">
                  <c:v>0.60540000000000005</c:v>
                </c:pt>
                <c:pt idx="1744">
                  <c:v>0.60540000000000005</c:v>
                </c:pt>
                <c:pt idx="1745">
                  <c:v>0.60540000000000005</c:v>
                </c:pt>
                <c:pt idx="1746">
                  <c:v>0.60540000000000005</c:v>
                </c:pt>
                <c:pt idx="1747">
                  <c:v>0.60540000000000005</c:v>
                </c:pt>
                <c:pt idx="1748">
                  <c:v>0.60540000000000005</c:v>
                </c:pt>
                <c:pt idx="1749">
                  <c:v>0.60540000000000005</c:v>
                </c:pt>
                <c:pt idx="1750">
                  <c:v>0.60540000000000005</c:v>
                </c:pt>
                <c:pt idx="1751">
                  <c:v>0.60540000000000005</c:v>
                </c:pt>
                <c:pt idx="1752">
                  <c:v>0.60540000000000005</c:v>
                </c:pt>
                <c:pt idx="1753">
                  <c:v>0.60540000000000005</c:v>
                </c:pt>
                <c:pt idx="1754">
                  <c:v>0.60540000000000005</c:v>
                </c:pt>
                <c:pt idx="1755">
                  <c:v>0.60540000000000005</c:v>
                </c:pt>
                <c:pt idx="1756">
                  <c:v>0.60540000000000005</c:v>
                </c:pt>
                <c:pt idx="1757">
                  <c:v>0.60540000000000005</c:v>
                </c:pt>
                <c:pt idx="1758">
                  <c:v>0.60540000000000005</c:v>
                </c:pt>
                <c:pt idx="1759">
                  <c:v>0.60540000000000005</c:v>
                </c:pt>
                <c:pt idx="1760">
                  <c:v>0.60540000000000005</c:v>
                </c:pt>
                <c:pt idx="1761">
                  <c:v>0.60540000000000005</c:v>
                </c:pt>
                <c:pt idx="1762">
                  <c:v>0.60540000000000005</c:v>
                </c:pt>
                <c:pt idx="1763">
                  <c:v>0.60540000000000005</c:v>
                </c:pt>
                <c:pt idx="1764">
                  <c:v>0.60540000000000005</c:v>
                </c:pt>
                <c:pt idx="1765">
                  <c:v>0.60540000000000005</c:v>
                </c:pt>
                <c:pt idx="1766">
                  <c:v>0.60540000000000005</c:v>
                </c:pt>
                <c:pt idx="1767">
                  <c:v>0.60540000000000005</c:v>
                </c:pt>
                <c:pt idx="1768">
                  <c:v>0.60540000000000005</c:v>
                </c:pt>
                <c:pt idx="1769">
                  <c:v>0.60540000000000005</c:v>
                </c:pt>
                <c:pt idx="1770">
                  <c:v>0.60540000000000005</c:v>
                </c:pt>
                <c:pt idx="1771">
                  <c:v>0.60540000000000005</c:v>
                </c:pt>
                <c:pt idx="1772">
                  <c:v>0.60540000000000005</c:v>
                </c:pt>
                <c:pt idx="1773">
                  <c:v>0.60540000000000005</c:v>
                </c:pt>
                <c:pt idx="1774">
                  <c:v>0.60540000000000005</c:v>
                </c:pt>
                <c:pt idx="1775">
                  <c:v>0.60540000000000005</c:v>
                </c:pt>
                <c:pt idx="1776">
                  <c:v>0.60540000000000005</c:v>
                </c:pt>
                <c:pt idx="1777">
                  <c:v>0.60540000000000005</c:v>
                </c:pt>
                <c:pt idx="1778">
                  <c:v>0.60540000000000005</c:v>
                </c:pt>
                <c:pt idx="1779">
                  <c:v>0.60540000000000005</c:v>
                </c:pt>
                <c:pt idx="1780">
                  <c:v>0.60540000000000005</c:v>
                </c:pt>
                <c:pt idx="1781">
                  <c:v>0.60540000000000005</c:v>
                </c:pt>
                <c:pt idx="1782">
                  <c:v>0.60540000000000005</c:v>
                </c:pt>
                <c:pt idx="1783">
                  <c:v>0.60540000000000005</c:v>
                </c:pt>
                <c:pt idx="1784">
                  <c:v>0.60540000000000005</c:v>
                </c:pt>
                <c:pt idx="1785">
                  <c:v>0.60540000000000005</c:v>
                </c:pt>
                <c:pt idx="1786">
                  <c:v>0.60540000000000005</c:v>
                </c:pt>
                <c:pt idx="1787">
                  <c:v>0.60540000000000005</c:v>
                </c:pt>
                <c:pt idx="1788">
                  <c:v>0.60540000000000005</c:v>
                </c:pt>
                <c:pt idx="1789">
                  <c:v>0.60540000000000005</c:v>
                </c:pt>
                <c:pt idx="1790">
                  <c:v>0.60540000000000005</c:v>
                </c:pt>
                <c:pt idx="1791">
                  <c:v>0.60540000000000005</c:v>
                </c:pt>
                <c:pt idx="1792">
                  <c:v>0.60540000000000005</c:v>
                </c:pt>
                <c:pt idx="1793">
                  <c:v>0.60540000000000005</c:v>
                </c:pt>
                <c:pt idx="1794">
                  <c:v>0.60540000000000005</c:v>
                </c:pt>
                <c:pt idx="1795">
                  <c:v>0.60540000000000005</c:v>
                </c:pt>
                <c:pt idx="1796">
                  <c:v>0.60540000000000005</c:v>
                </c:pt>
                <c:pt idx="1797">
                  <c:v>0.60540000000000005</c:v>
                </c:pt>
                <c:pt idx="1798">
                  <c:v>0.60540000000000005</c:v>
                </c:pt>
                <c:pt idx="1799">
                  <c:v>0.60540000000000005</c:v>
                </c:pt>
                <c:pt idx="1800">
                  <c:v>0.60540000000000005</c:v>
                </c:pt>
                <c:pt idx="1801">
                  <c:v>0.60540000000000005</c:v>
                </c:pt>
                <c:pt idx="1802">
                  <c:v>0.60540000000000005</c:v>
                </c:pt>
                <c:pt idx="1803">
                  <c:v>0.60540000000000005</c:v>
                </c:pt>
                <c:pt idx="1804">
                  <c:v>0.60540000000000005</c:v>
                </c:pt>
                <c:pt idx="1805">
                  <c:v>0.60540000000000005</c:v>
                </c:pt>
                <c:pt idx="1806">
                  <c:v>0.60540000000000005</c:v>
                </c:pt>
                <c:pt idx="1807">
                  <c:v>0.60540000000000005</c:v>
                </c:pt>
                <c:pt idx="1808">
                  <c:v>0.60540000000000005</c:v>
                </c:pt>
                <c:pt idx="1809">
                  <c:v>0.60540000000000005</c:v>
                </c:pt>
                <c:pt idx="1810">
                  <c:v>0.60540000000000005</c:v>
                </c:pt>
                <c:pt idx="1811">
                  <c:v>0.60540000000000005</c:v>
                </c:pt>
                <c:pt idx="1812">
                  <c:v>0.60540000000000005</c:v>
                </c:pt>
                <c:pt idx="1813">
                  <c:v>0.60540000000000005</c:v>
                </c:pt>
                <c:pt idx="1814">
                  <c:v>0.60540000000000005</c:v>
                </c:pt>
                <c:pt idx="1815">
                  <c:v>0.60540000000000005</c:v>
                </c:pt>
                <c:pt idx="1816">
                  <c:v>0.60540000000000005</c:v>
                </c:pt>
                <c:pt idx="1817">
                  <c:v>0.60540000000000005</c:v>
                </c:pt>
                <c:pt idx="1818">
                  <c:v>0.60540000000000005</c:v>
                </c:pt>
                <c:pt idx="1819">
                  <c:v>0.60540000000000005</c:v>
                </c:pt>
                <c:pt idx="1820">
                  <c:v>0.60540000000000005</c:v>
                </c:pt>
                <c:pt idx="1821">
                  <c:v>0.60540000000000005</c:v>
                </c:pt>
                <c:pt idx="1822">
                  <c:v>0.60540000000000005</c:v>
                </c:pt>
                <c:pt idx="1823">
                  <c:v>0.60540000000000005</c:v>
                </c:pt>
                <c:pt idx="1824">
                  <c:v>0.60540000000000005</c:v>
                </c:pt>
                <c:pt idx="1825">
                  <c:v>0.60540000000000005</c:v>
                </c:pt>
                <c:pt idx="1826">
                  <c:v>0.60540000000000005</c:v>
                </c:pt>
                <c:pt idx="1827">
                  <c:v>0.60540000000000005</c:v>
                </c:pt>
                <c:pt idx="1828">
                  <c:v>0.60540000000000005</c:v>
                </c:pt>
                <c:pt idx="1829">
                  <c:v>0.60540000000000005</c:v>
                </c:pt>
                <c:pt idx="1830">
                  <c:v>0.60540000000000005</c:v>
                </c:pt>
                <c:pt idx="1831">
                  <c:v>0.60540000000000005</c:v>
                </c:pt>
                <c:pt idx="1832">
                  <c:v>0.60540000000000005</c:v>
                </c:pt>
                <c:pt idx="1833">
                  <c:v>0.60540000000000005</c:v>
                </c:pt>
                <c:pt idx="1834">
                  <c:v>0.60540000000000005</c:v>
                </c:pt>
                <c:pt idx="1835">
                  <c:v>0.60540000000000005</c:v>
                </c:pt>
                <c:pt idx="1836">
                  <c:v>0.60540000000000005</c:v>
                </c:pt>
                <c:pt idx="1837">
                  <c:v>0.60540000000000005</c:v>
                </c:pt>
                <c:pt idx="1838">
                  <c:v>0.60540000000000005</c:v>
                </c:pt>
                <c:pt idx="1839">
                  <c:v>0.60540000000000005</c:v>
                </c:pt>
                <c:pt idx="1840">
                  <c:v>0.60540000000000005</c:v>
                </c:pt>
                <c:pt idx="1841">
                  <c:v>0.60540000000000005</c:v>
                </c:pt>
                <c:pt idx="1842">
                  <c:v>0.60540000000000005</c:v>
                </c:pt>
                <c:pt idx="1843">
                  <c:v>0.60540000000000005</c:v>
                </c:pt>
                <c:pt idx="1844">
                  <c:v>0.60540000000000005</c:v>
                </c:pt>
                <c:pt idx="1845">
                  <c:v>0.60540000000000005</c:v>
                </c:pt>
                <c:pt idx="1846">
                  <c:v>0.60540000000000005</c:v>
                </c:pt>
                <c:pt idx="1847">
                  <c:v>0.60540000000000005</c:v>
                </c:pt>
                <c:pt idx="1848">
                  <c:v>0.60540000000000005</c:v>
                </c:pt>
                <c:pt idx="1849">
                  <c:v>0.60540000000000005</c:v>
                </c:pt>
                <c:pt idx="1850">
                  <c:v>0.60540000000000005</c:v>
                </c:pt>
                <c:pt idx="1851">
                  <c:v>0.60540000000000005</c:v>
                </c:pt>
                <c:pt idx="1852">
                  <c:v>0.60540000000000005</c:v>
                </c:pt>
                <c:pt idx="1853">
                  <c:v>0.60540000000000005</c:v>
                </c:pt>
                <c:pt idx="1854">
                  <c:v>0.60540000000000005</c:v>
                </c:pt>
                <c:pt idx="1855">
                  <c:v>0.60540000000000005</c:v>
                </c:pt>
                <c:pt idx="1856">
                  <c:v>0.60540000000000005</c:v>
                </c:pt>
                <c:pt idx="1857">
                  <c:v>0.60540000000000005</c:v>
                </c:pt>
                <c:pt idx="1858">
                  <c:v>0.60540000000000005</c:v>
                </c:pt>
                <c:pt idx="1859">
                  <c:v>0.60540000000000005</c:v>
                </c:pt>
                <c:pt idx="1860">
                  <c:v>0.60540000000000005</c:v>
                </c:pt>
                <c:pt idx="1861">
                  <c:v>0.60540000000000005</c:v>
                </c:pt>
                <c:pt idx="1862">
                  <c:v>0.60540000000000005</c:v>
                </c:pt>
                <c:pt idx="1863">
                  <c:v>0.60540000000000005</c:v>
                </c:pt>
                <c:pt idx="1864">
                  <c:v>0.60540000000000005</c:v>
                </c:pt>
                <c:pt idx="1865">
                  <c:v>0.60540000000000005</c:v>
                </c:pt>
                <c:pt idx="1866">
                  <c:v>0.60540000000000005</c:v>
                </c:pt>
                <c:pt idx="1867">
                  <c:v>0.60540000000000005</c:v>
                </c:pt>
                <c:pt idx="1868">
                  <c:v>0.60540000000000005</c:v>
                </c:pt>
                <c:pt idx="1869">
                  <c:v>0.60540000000000005</c:v>
                </c:pt>
                <c:pt idx="1870">
                  <c:v>0.60540000000000005</c:v>
                </c:pt>
                <c:pt idx="1871">
                  <c:v>0.60540000000000005</c:v>
                </c:pt>
                <c:pt idx="1872">
                  <c:v>0.60540000000000005</c:v>
                </c:pt>
                <c:pt idx="1873">
                  <c:v>0.60540000000000005</c:v>
                </c:pt>
                <c:pt idx="1874">
                  <c:v>0.60540000000000005</c:v>
                </c:pt>
                <c:pt idx="1875">
                  <c:v>0.60540000000000005</c:v>
                </c:pt>
                <c:pt idx="1876">
                  <c:v>0.60540000000000005</c:v>
                </c:pt>
                <c:pt idx="1877">
                  <c:v>0.60540000000000005</c:v>
                </c:pt>
                <c:pt idx="1878">
                  <c:v>0.60540000000000005</c:v>
                </c:pt>
                <c:pt idx="1879">
                  <c:v>0.60540000000000005</c:v>
                </c:pt>
                <c:pt idx="1880">
                  <c:v>0.60540000000000005</c:v>
                </c:pt>
                <c:pt idx="1881">
                  <c:v>0.60540000000000005</c:v>
                </c:pt>
                <c:pt idx="1882">
                  <c:v>0.60540000000000005</c:v>
                </c:pt>
                <c:pt idx="1883">
                  <c:v>0.60540000000000005</c:v>
                </c:pt>
                <c:pt idx="1884">
                  <c:v>0.60540000000000005</c:v>
                </c:pt>
                <c:pt idx="1885">
                  <c:v>0.60540000000000005</c:v>
                </c:pt>
                <c:pt idx="1886">
                  <c:v>0.60540000000000005</c:v>
                </c:pt>
                <c:pt idx="1887">
                  <c:v>0.60540000000000005</c:v>
                </c:pt>
                <c:pt idx="1888">
                  <c:v>0.60540000000000005</c:v>
                </c:pt>
                <c:pt idx="1889">
                  <c:v>0.60540000000000005</c:v>
                </c:pt>
                <c:pt idx="1890">
                  <c:v>0.60540000000000005</c:v>
                </c:pt>
                <c:pt idx="1891">
                  <c:v>0.60540000000000005</c:v>
                </c:pt>
                <c:pt idx="1892">
                  <c:v>0.60540000000000005</c:v>
                </c:pt>
                <c:pt idx="1893">
                  <c:v>0.60540000000000005</c:v>
                </c:pt>
                <c:pt idx="1894">
                  <c:v>0.60540000000000005</c:v>
                </c:pt>
                <c:pt idx="1895">
                  <c:v>0.60540000000000005</c:v>
                </c:pt>
                <c:pt idx="1896">
                  <c:v>0.60540000000000005</c:v>
                </c:pt>
                <c:pt idx="1897">
                  <c:v>0.60540000000000005</c:v>
                </c:pt>
                <c:pt idx="1898">
                  <c:v>0.60540000000000005</c:v>
                </c:pt>
                <c:pt idx="1899">
                  <c:v>0.60540000000000005</c:v>
                </c:pt>
                <c:pt idx="1900">
                  <c:v>0.60540000000000005</c:v>
                </c:pt>
                <c:pt idx="1901">
                  <c:v>0.60540000000000005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5E-4FC6-9E50-48190B84DA09}"/>
            </c:ext>
          </c:extLst>
        </c:ser>
        <c:ser>
          <c:idx val="3"/>
          <c:order val="3"/>
          <c:tx>
            <c:strRef>
              <c:f>controller_summary_detailed!$V$1</c:f>
              <c:strCache>
                <c:ptCount val="1"/>
                <c:pt idx="0">
                  <c:v>Kp_yaw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controller_summary_detailed!$V$2:$V$1903</c:f>
              <c:numCache>
                <c:formatCode>General</c:formatCode>
                <c:ptCount val="1902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  <c:pt idx="16">
                  <c:v>0.6</c:v>
                </c:pt>
                <c:pt idx="17">
                  <c:v>0.6</c:v>
                </c:pt>
                <c:pt idx="18">
                  <c:v>0.6</c:v>
                </c:pt>
                <c:pt idx="19">
                  <c:v>0.6</c:v>
                </c:pt>
                <c:pt idx="20">
                  <c:v>0.6</c:v>
                </c:pt>
                <c:pt idx="21">
                  <c:v>0.6</c:v>
                </c:pt>
                <c:pt idx="22">
                  <c:v>0.6</c:v>
                </c:pt>
                <c:pt idx="23">
                  <c:v>0.6</c:v>
                </c:pt>
                <c:pt idx="24">
                  <c:v>0.6</c:v>
                </c:pt>
                <c:pt idx="25">
                  <c:v>0.6</c:v>
                </c:pt>
                <c:pt idx="26">
                  <c:v>0.6</c:v>
                </c:pt>
                <c:pt idx="27">
                  <c:v>0.6</c:v>
                </c:pt>
                <c:pt idx="28">
                  <c:v>0.6</c:v>
                </c:pt>
                <c:pt idx="29">
                  <c:v>0.6018</c:v>
                </c:pt>
                <c:pt idx="30">
                  <c:v>0.6018</c:v>
                </c:pt>
                <c:pt idx="31">
                  <c:v>0.6018</c:v>
                </c:pt>
                <c:pt idx="32">
                  <c:v>0.6018</c:v>
                </c:pt>
                <c:pt idx="33">
                  <c:v>0.6018</c:v>
                </c:pt>
                <c:pt idx="34">
                  <c:v>0.6018</c:v>
                </c:pt>
                <c:pt idx="35">
                  <c:v>0.6018</c:v>
                </c:pt>
                <c:pt idx="36">
                  <c:v>0.6018</c:v>
                </c:pt>
                <c:pt idx="37">
                  <c:v>0.6018</c:v>
                </c:pt>
                <c:pt idx="38">
                  <c:v>0.6018</c:v>
                </c:pt>
                <c:pt idx="39">
                  <c:v>0.6018</c:v>
                </c:pt>
                <c:pt idx="40">
                  <c:v>0.6018</c:v>
                </c:pt>
                <c:pt idx="41">
                  <c:v>0.6018</c:v>
                </c:pt>
                <c:pt idx="42">
                  <c:v>0.6018</c:v>
                </c:pt>
                <c:pt idx="43">
                  <c:v>0.6018</c:v>
                </c:pt>
                <c:pt idx="44">
                  <c:v>0.6018</c:v>
                </c:pt>
                <c:pt idx="45">
                  <c:v>0.6018</c:v>
                </c:pt>
                <c:pt idx="46">
                  <c:v>0.6018</c:v>
                </c:pt>
                <c:pt idx="47">
                  <c:v>0.6018</c:v>
                </c:pt>
                <c:pt idx="48">
                  <c:v>0.6018</c:v>
                </c:pt>
                <c:pt idx="49">
                  <c:v>0.6018</c:v>
                </c:pt>
                <c:pt idx="50">
                  <c:v>0.6018</c:v>
                </c:pt>
                <c:pt idx="51">
                  <c:v>0.6018</c:v>
                </c:pt>
                <c:pt idx="52">
                  <c:v>0.6018</c:v>
                </c:pt>
                <c:pt idx="53">
                  <c:v>0.6018</c:v>
                </c:pt>
                <c:pt idx="54">
                  <c:v>0.6018</c:v>
                </c:pt>
                <c:pt idx="55">
                  <c:v>0.6018</c:v>
                </c:pt>
                <c:pt idx="56">
                  <c:v>0.6018</c:v>
                </c:pt>
                <c:pt idx="57">
                  <c:v>0.6018</c:v>
                </c:pt>
                <c:pt idx="58">
                  <c:v>0.6018</c:v>
                </c:pt>
                <c:pt idx="59">
                  <c:v>0.6018</c:v>
                </c:pt>
                <c:pt idx="60">
                  <c:v>0.6018</c:v>
                </c:pt>
                <c:pt idx="61">
                  <c:v>0.6018</c:v>
                </c:pt>
                <c:pt idx="62">
                  <c:v>0.6018</c:v>
                </c:pt>
                <c:pt idx="63">
                  <c:v>0.6018</c:v>
                </c:pt>
                <c:pt idx="64">
                  <c:v>0.6018</c:v>
                </c:pt>
                <c:pt idx="65">
                  <c:v>0.6018</c:v>
                </c:pt>
                <c:pt idx="66">
                  <c:v>0.6018</c:v>
                </c:pt>
                <c:pt idx="67">
                  <c:v>0.6018</c:v>
                </c:pt>
                <c:pt idx="68">
                  <c:v>0.6018</c:v>
                </c:pt>
                <c:pt idx="69">
                  <c:v>0.6018</c:v>
                </c:pt>
                <c:pt idx="70">
                  <c:v>0.6018</c:v>
                </c:pt>
                <c:pt idx="71">
                  <c:v>0.6018</c:v>
                </c:pt>
                <c:pt idx="72">
                  <c:v>0.6018</c:v>
                </c:pt>
                <c:pt idx="73">
                  <c:v>0.6018</c:v>
                </c:pt>
                <c:pt idx="74">
                  <c:v>0.6018</c:v>
                </c:pt>
                <c:pt idx="75">
                  <c:v>0.6018</c:v>
                </c:pt>
                <c:pt idx="76">
                  <c:v>0.6018</c:v>
                </c:pt>
                <c:pt idx="77">
                  <c:v>0.6018</c:v>
                </c:pt>
                <c:pt idx="78">
                  <c:v>0.6018</c:v>
                </c:pt>
                <c:pt idx="79">
                  <c:v>0.6018</c:v>
                </c:pt>
                <c:pt idx="80">
                  <c:v>0.6018</c:v>
                </c:pt>
                <c:pt idx="81">
                  <c:v>0.6018</c:v>
                </c:pt>
                <c:pt idx="82">
                  <c:v>0.6018</c:v>
                </c:pt>
                <c:pt idx="83">
                  <c:v>0.6018</c:v>
                </c:pt>
                <c:pt idx="84">
                  <c:v>0.6018</c:v>
                </c:pt>
                <c:pt idx="85">
                  <c:v>0.6018</c:v>
                </c:pt>
                <c:pt idx="86">
                  <c:v>0.6018</c:v>
                </c:pt>
                <c:pt idx="87">
                  <c:v>0.6018</c:v>
                </c:pt>
                <c:pt idx="88">
                  <c:v>0.6018</c:v>
                </c:pt>
                <c:pt idx="89">
                  <c:v>0.6018</c:v>
                </c:pt>
                <c:pt idx="90">
                  <c:v>0.6018</c:v>
                </c:pt>
                <c:pt idx="91">
                  <c:v>0.6018</c:v>
                </c:pt>
                <c:pt idx="92">
                  <c:v>0.6018</c:v>
                </c:pt>
                <c:pt idx="93">
                  <c:v>0.6018</c:v>
                </c:pt>
                <c:pt idx="94">
                  <c:v>0.6018</c:v>
                </c:pt>
                <c:pt idx="95">
                  <c:v>0.6018</c:v>
                </c:pt>
                <c:pt idx="96">
                  <c:v>0.6018</c:v>
                </c:pt>
                <c:pt idx="97">
                  <c:v>0.6018</c:v>
                </c:pt>
                <c:pt idx="98">
                  <c:v>0.6018</c:v>
                </c:pt>
                <c:pt idx="99">
                  <c:v>0.6018</c:v>
                </c:pt>
                <c:pt idx="100">
                  <c:v>0.6018</c:v>
                </c:pt>
                <c:pt idx="101">
                  <c:v>0.6018</c:v>
                </c:pt>
                <c:pt idx="102">
                  <c:v>0.6018</c:v>
                </c:pt>
                <c:pt idx="103">
                  <c:v>0.6018</c:v>
                </c:pt>
                <c:pt idx="104">
                  <c:v>0.6018</c:v>
                </c:pt>
                <c:pt idx="105">
                  <c:v>0.6018</c:v>
                </c:pt>
                <c:pt idx="106">
                  <c:v>0.6018</c:v>
                </c:pt>
                <c:pt idx="107">
                  <c:v>0.6018</c:v>
                </c:pt>
                <c:pt idx="108">
                  <c:v>0.6018</c:v>
                </c:pt>
                <c:pt idx="109">
                  <c:v>0.6018</c:v>
                </c:pt>
                <c:pt idx="110">
                  <c:v>0.6018</c:v>
                </c:pt>
                <c:pt idx="111">
                  <c:v>0.6018</c:v>
                </c:pt>
                <c:pt idx="112">
                  <c:v>0.6018</c:v>
                </c:pt>
                <c:pt idx="113">
                  <c:v>0.6018</c:v>
                </c:pt>
                <c:pt idx="114">
                  <c:v>0.6018</c:v>
                </c:pt>
                <c:pt idx="115">
                  <c:v>0.6018</c:v>
                </c:pt>
                <c:pt idx="116">
                  <c:v>0.6018</c:v>
                </c:pt>
                <c:pt idx="117">
                  <c:v>0.6018</c:v>
                </c:pt>
                <c:pt idx="118">
                  <c:v>0.6018</c:v>
                </c:pt>
                <c:pt idx="119">
                  <c:v>0.6018</c:v>
                </c:pt>
                <c:pt idx="120">
                  <c:v>0.6018</c:v>
                </c:pt>
                <c:pt idx="121">
                  <c:v>0.6018</c:v>
                </c:pt>
                <c:pt idx="122">
                  <c:v>0.6018</c:v>
                </c:pt>
                <c:pt idx="123">
                  <c:v>0.6018</c:v>
                </c:pt>
                <c:pt idx="124">
                  <c:v>0.6018</c:v>
                </c:pt>
                <c:pt idx="125">
                  <c:v>0.6018</c:v>
                </c:pt>
                <c:pt idx="126">
                  <c:v>0.6018</c:v>
                </c:pt>
                <c:pt idx="127">
                  <c:v>0.6018</c:v>
                </c:pt>
                <c:pt idx="128">
                  <c:v>0.6018</c:v>
                </c:pt>
                <c:pt idx="129">
                  <c:v>0.6018</c:v>
                </c:pt>
                <c:pt idx="130">
                  <c:v>0.6018</c:v>
                </c:pt>
                <c:pt idx="131">
                  <c:v>0.6018</c:v>
                </c:pt>
                <c:pt idx="132">
                  <c:v>0.6018</c:v>
                </c:pt>
                <c:pt idx="133">
                  <c:v>0.6018</c:v>
                </c:pt>
                <c:pt idx="134">
                  <c:v>0.6018</c:v>
                </c:pt>
                <c:pt idx="135">
                  <c:v>0.6018</c:v>
                </c:pt>
                <c:pt idx="136">
                  <c:v>0.6018</c:v>
                </c:pt>
                <c:pt idx="137">
                  <c:v>0.6018</c:v>
                </c:pt>
                <c:pt idx="138">
                  <c:v>0.6018</c:v>
                </c:pt>
                <c:pt idx="139">
                  <c:v>0.6018</c:v>
                </c:pt>
                <c:pt idx="140">
                  <c:v>0.6018</c:v>
                </c:pt>
                <c:pt idx="141">
                  <c:v>0.6018</c:v>
                </c:pt>
                <c:pt idx="142">
                  <c:v>0.6018</c:v>
                </c:pt>
                <c:pt idx="143">
                  <c:v>0.6018</c:v>
                </c:pt>
                <c:pt idx="144">
                  <c:v>0.6018</c:v>
                </c:pt>
                <c:pt idx="145">
                  <c:v>0.6018</c:v>
                </c:pt>
                <c:pt idx="146">
                  <c:v>0.6018</c:v>
                </c:pt>
                <c:pt idx="147">
                  <c:v>0.6018</c:v>
                </c:pt>
                <c:pt idx="148">
                  <c:v>0.6018</c:v>
                </c:pt>
                <c:pt idx="149">
                  <c:v>0.6018</c:v>
                </c:pt>
                <c:pt idx="150">
                  <c:v>0.6018</c:v>
                </c:pt>
                <c:pt idx="151">
                  <c:v>0.6018</c:v>
                </c:pt>
                <c:pt idx="152">
                  <c:v>0.6018</c:v>
                </c:pt>
                <c:pt idx="153">
                  <c:v>0.6018</c:v>
                </c:pt>
                <c:pt idx="154">
                  <c:v>0.6018</c:v>
                </c:pt>
                <c:pt idx="155">
                  <c:v>0.6018</c:v>
                </c:pt>
                <c:pt idx="156">
                  <c:v>0.6018</c:v>
                </c:pt>
                <c:pt idx="157">
                  <c:v>0.6018</c:v>
                </c:pt>
                <c:pt idx="158">
                  <c:v>0.6018</c:v>
                </c:pt>
                <c:pt idx="159">
                  <c:v>0.6018</c:v>
                </c:pt>
                <c:pt idx="160">
                  <c:v>0.6018</c:v>
                </c:pt>
                <c:pt idx="161">
                  <c:v>0.6018</c:v>
                </c:pt>
                <c:pt idx="162">
                  <c:v>0.6018</c:v>
                </c:pt>
                <c:pt idx="163">
                  <c:v>0.6018</c:v>
                </c:pt>
                <c:pt idx="164">
                  <c:v>0.6018</c:v>
                </c:pt>
                <c:pt idx="165">
                  <c:v>0.6018</c:v>
                </c:pt>
                <c:pt idx="166">
                  <c:v>0.6018</c:v>
                </c:pt>
                <c:pt idx="167">
                  <c:v>0.6018</c:v>
                </c:pt>
                <c:pt idx="168">
                  <c:v>0.6018</c:v>
                </c:pt>
                <c:pt idx="169">
                  <c:v>0.6018</c:v>
                </c:pt>
                <c:pt idx="170">
                  <c:v>0.6018</c:v>
                </c:pt>
                <c:pt idx="171">
                  <c:v>0.6018</c:v>
                </c:pt>
                <c:pt idx="172">
                  <c:v>0.6018</c:v>
                </c:pt>
                <c:pt idx="173">
                  <c:v>0.6018</c:v>
                </c:pt>
                <c:pt idx="174">
                  <c:v>0.6018</c:v>
                </c:pt>
                <c:pt idx="175">
                  <c:v>0.6018</c:v>
                </c:pt>
                <c:pt idx="176">
                  <c:v>0.6018</c:v>
                </c:pt>
                <c:pt idx="177">
                  <c:v>0.6018</c:v>
                </c:pt>
                <c:pt idx="178">
                  <c:v>0.6018</c:v>
                </c:pt>
                <c:pt idx="179">
                  <c:v>0.6018</c:v>
                </c:pt>
                <c:pt idx="180">
                  <c:v>0.6018</c:v>
                </c:pt>
                <c:pt idx="181">
                  <c:v>0.6018</c:v>
                </c:pt>
                <c:pt idx="182">
                  <c:v>0.6018</c:v>
                </c:pt>
                <c:pt idx="183">
                  <c:v>0.6018</c:v>
                </c:pt>
                <c:pt idx="184">
                  <c:v>0.6018</c:v>
                </c:pt>
                <c:pt idx="185">
                  <c:v>0.6018</c:v>
                </c:pt>
                <c:pt idx="186">
                  <c:v>0.6018</c:v>
                </c:pt>
                <c:pt idx="187">
                  <c:v>0.6018</c:v>
                </c:pt>
                <c:pt idx="188">
                  <c:v>0.6018</c:v>
                </c:pt>
                <c:pt idx="189">
                  <c:v>0.6018</c:v>
                </c:pt>
                <c:pt idx="190">
                  <c:v>0.6018</c:v>
                </c:pt>
                <c:pt idx="191">
                  <c:v>0.6018</c:v>
                </c:pt>
                <c:pt idx="192">
                  <c:v>0.6018</c:v>
                </c:pt>
                <c:pt idx="193">
                  <c:v>0.6018</c:v>
                </c:pt>
                <c:pt idx="194">
                  <c:v>0.6018</c:v>
                </c:pt>
                <c:pt idx="195">
                  <c:v>0.6018</c:v>
                </c:pt>
                <c:pt idx="196">
                  <c:v>0.6018</c:v>
                </c:pt>
                <c:pt idx="197">
                  <c:v>0.6018</c:v>
                </c:pt>
                <c:pt idx="198">
                  <c:v>0.6018</c:v>
                </c:pt>
                <c:pt idx="199">
                  <c:v>0.6018</c:v>
                </c:pt>
                <c:pt idx="200">
                  <c:v>0.6018</c:v>
                </c:pt>
                <c:pt idx="201">
                  <c:v>0.6018</c:v>
                </c:pt>
                <c:pt idx="202">
                  <c:v>0.6018</c:v>
                </c:pt>
                <c:pt idx="203">
                  <c:v>0.6018</c:v>
                </c:pt>
                <c:pt idx="204">
                  <c:v>0.6018</c:v>
                </c:pt>
                <c:pt idx="205">
                  <c:v>0.6018</c:v>
                </c:pt>
                <c:pt idx="206">
                  <c:v>0.6018</c:v>
                </c:pt>
                <c:pt idx="207">
                  <c:v>0.6018</c:v>
                </c:pt>
                <c:pt idx="208">
                  <c:v>0.6018</c:v>
                </c:pt>
                <c:pt idx="209">
                  <c:v>0.6018</c:v>
                </c:pt>
                <c:pt idx="210">
                  <c:v>0.6018</c:v>
                </c:pt>
                <c:pt idx="211">
                  <c:v>0.6018</c:v>
                </c:pt>
                <c:pt idx="212">
                  <c:v>0.6018</c:v>
                </c:pt>
                <c:pt idx="213">
                  <c:v>0.6018</c:v>
                </c:pt>
                <c:pt idx="214">
                  <c:v>0.6018</c:v>
                </c:pt>
                <c:pt idx="215">
                  <c:v>0.6018</c:v>
                </c:pt>
                <c:pt idx="216">
                  <c:v>0.6018</c:v>
                </c:pt>
                <c:pt idx="217">
                  <c:v>0.6018</c:v>
                </c:pt>
                <c:pt idx="218">
                  <c:v>0.6018</c:v>
                </c:pt>
                <c:pt idx="219">
                  <c:v>0.6018</c:v>
                </c:pt>
                <c:pt idx="220">
                  <c:v>0.6018</c:v>
                </c:pt>
                <c:pt idx="221">
                  <c:v>0.6018</c:v>
                </c:pt>
                <c:pt idx="222">
                  <c:v>0.6018</c:v>
                </c:pt>
                <c:pt idx="223">
                  <c:v>0.6018</c:v>
                </c:pt>
                <c:pt idx="224">
                  <c:v>0.6018</c:v>
                </c:pt>
                <c:pt idx="225">
                  <c:v>0.6018</c:v>
                </c:pt>
                <c:pt idx="226">
                  <c:v>0.6018</c:v>
                </c:pt>
                <c:pt idx="227">
                  <c:v>0.6018</c:v>
                </c:pt>
                <c:pt idx="228">
                  <c:v>0.6018</c:v>
                </c:pt>
                <c:pt idx="229">
                  <c:v>0.6018</c:v>
                </c:pt>
                <c:pt idx="230">
                  <c:v>0.6018</c:v>
                </c:pt>
                <c:pt idx="231">
                  <c:v>0.6018</c:v>
                </c:pt>
                <c:pt idx="232">
                  <c:v>0.6018</c:v>
                </c:pt>
                <c:pt idx="233">
                  <c:v>0.6018</c:v>
                </c:pt>
                <c:pt idx="234">
                  <c:v>0.6018</c:v>
                </c:pt>
                <c:pt idx="235">
                  <c:v>0.6018</c:v>
                </c:pt>
                <c:pt idx="236">
                  <c:v>0.6018</c:v>
                </c:pt>
                <c:pt idx="237">
                  <c:v>0.6018</c:v>
                </c:pt>
                <c:pt idx="238">
                  <c:v>0.6018</c:v>
                </c:pt>
                <c:pt idx="239">
                  <c:v>0.6018</c:v>
                </c:pt>
                <c:pt idx="240">
                  <c:v>0.6018</c:v>
                </c:pt>
                <c:pt idx="241">
                  <c:v>0.6018</c:v>
                </c:pt>
                <c:pt idx="242">
                  <c:v>0.6018</c:v>
                </c:pt>
                <c:pt idx="243">
                  <c:v>0.6018</c:v>
                </c:pt>
                <c:pt idx="244">
                  <c:v>0.6018</c:v>
                </c:pt>
                <c:pt idx="245">
                  <c:v>0.6018</c:v>
                </c:pt>
                <c:pt idx="246">
                  <c:v>0.6018</c:v>
                </c:pt>
                <c:pt idx="247">
                  <c:v>0.6018</c:v>
                </c:pt>
                <c:pt idx="248">
                  <c:v>0.6018</c:v>
                </c:pt>
                <c:pt idx="249">
                  <c:v>0.6018</c:v>
                </c:pt>
                <c:pt idx="250">
                  <c:v>0.6018</c:v>
                </c:pt>
                <c:pt idx="251">
                  <c:v>0.6018</c:v>
                </c:pt>
                <c:pt idx="252">
                  <c:v>0.6018</c:v>
                </c:pt>
                <c:pt idx="253">
                  <c:v>0.6018</c:v>
                </c:pt>
                <c:pt idx="254">
                  <c:v>0.6018</c:v>
                </c:pt>
                <c:pt idx="255">
                  <c:v>0.6018</c:v>
                </c:pt>
                <c:pt idx="256">
                  <c:v>0.6018</c:v>
                </c:pt>
                <c:pt idx="257">
                  <c:v>0.6018</c:v>
                </c:pt>
                <c:pt idx="258">
                  <c:v>0.6018</c:v>
                </c:pt>
                <c:pt idx="259">
                  <c:v>0.6018</c:v>
                </c:pt>
                <c:pt idx="260">
                  <c:v>0.6018</c:v>
                </c:pt>
                <c:pt idx="261">
                  <c:v>0.6018</c:v>
                </c:pt>
                <c:pt idx="262">
                  <c:v>0.6018</c:v>
                </c:pt>
                <c:pt idx="263">
                  <c:v>0.6018</c:v>
                </c:pt>
                <c:pt idx="264">
                  <c:v>0.6018</c:v>
                </c:pt>
                <c:pt idx="265">
                  <c:v>0.6018</c:v>
                </c:pt>
                <c:pt idx="266">
                  <c:v>0.6018</c:v>
                </c:pt>
                <c:pt idx="267">
                  <c:v>0.6018</c:v>
                </c:pt>
                <c:pt idx="268">
                  <c:v>0.6018</c:v>
                </c:pt>
                <c:pt idx="269">
                  <c:v>0.6018</c:v>
                </c:pt>
                <c:pt idx="270">
                  <c:v>0.6018</c:v>
                </c:pt>
                <c:pt idx="271">
                  <c:v>0.6018</c:v>
                </c:pt>
                <c:pt idx="272">
                  <c:v>0.6018</c:v>
                </c:pt>
                <c:pt idx="273">
                  <c:v>0.6018</c:v>
                </c:pt>
                <c:pt idx="274">
                  <c:v>0.6018</c:v>
                </c:pt>
                <c:pt idx="275">
                  <c:v>0.6018</c:v>
                </c:pt>
                <c:pt idx="276">
                  <c:v>0.6018</c:v>
                </c:pt>
                <c:pt idx="277">
                  <c:v>0.6018</c:v>
                </c:pt>
                <c:pt idx="278">
                  <c:v>0.6018</c:v>
                </c:pt>
                <c:pt idx="279">
                  <c:v>0.6018</c:v>
                </c:pt>
                <c:pt idx="280">
                  <c:v>0.6018</c:v>
                </c:pt>
                <c:pt idx="281">
                  <c:v>0.6018</c:v>
                </c:pt>
                <c:pt idx="282">
                  <c:v>0.6018</c:v>
                </c:pt>
                <c:pt idx="283">
                  <c:v>0.6018</c:v>
                </c:pt>
                <c:pt idx="284">
                  <c:v>0.6018</c:v>
                </c:pt>
                <c:pt idx="285">
                  <c:v>0.6018</c:v>
                </c:pt>
                <c:pt idx="286">
                  <c:v>0.6018</c:v>
                </c:pt>
                <c:pt idx="287">
                  <c:v>0.6018</c:v>
                </c:pt>
                <c:pt idx="288">
                  <c:v>0.6018</c:v>
                </c:pt>
                <c:pt idx="289">
                  <c:v>0.6018</c:v>
                </c:pt>
                <c:pt idx="290">
                  <c:v>0.6018</c:v>
                </c:pt>
                <c:pt idx="291">
                  <c:v>0.6018</c:v>
                </c:pt>
                <c:pt idx="292">
                  <c:v>0.6018</c:v>
                </c:pt>
                <c:pt idx="293">
                  <c:v>0.6018</c:v>
                </c:pt>
                <c:pt idx="294">
                  <c:v>0.6018</c:v>
                </c:pt>
                <c:pt idx="295">
                  <c:v>0.6018</c:v>
                </c:pt>
                <c:pt idx="296">
                  <c:v>0.6018</c:v>
                </c:pt>
                <c:pt idx="297">
                  <c:v>0.6018</c:v>
                </c:pt>
                <c:pt idx="298">
                  <c:v>0.6018</c:v>
                </c:pt>
                <c:pt idx="299">
                  <c:v>0.6018</c:v>
                </c:pt>
                <c:pt idx="300">
                  <c:v>0.6018</c:v>
                </c:pt>
                <c:pt idx="301">
                  <c:v>0.6018</c:v>
                </c:pt>
                <c:pt idx="302">
                  <c:v>0.6018</c:v>
                </c:pt>
                <c:pt idx="303">
                  <c:v>0.6018</c:v>
                </c:pt>
                <c:pt idx="304">
                  <c:v>0.6018</c:v>
                </c:pt>
                <c:pt idx="305">
                  <c:v>0.6018</c:v>
                </c:pt>
                <c:pt idx="306">
                  <c:v>0.6018</c:v>
                </c:pt>
                <c:pt idx="307">
                  <c:v>0.6018</c:v>
                </c:pt>
                <c:pt idx="308">
                  <c:v>0.6018</c:v>
                </c:pt>
                <c:pt idx="309">
                  <c:v>0.6018</c:v>
                </c:pt>
                <c:pt idx="310">
                  <c:v>0.6018</c:v>
                </c:pt>
                <c:pt idx="311">
                  <c:v>0.6018</c:v>
                </c:pt>
                <c:pt idx="312">
                  <c:v>0.6018</c:v>
                </c:pt>
                <c:pt idx="313">
                  <c:v>0.6018</c:v>
                </c:pt>
                <c:pt idx="314">
                  <c:v>0.6018</c:v>
                </c:pt>
                <c:pt idx="315">
                  <c:v>0.6018</c:v>
                </c:pt>
                <c:pt idx="316">
                  <c:v>0.6018</c:v>
                </c:pt>
                <c:pt idx="317">
                  <c:v>0.6018</c:v>
                </c:pt>
                <c:pt idx="318">
                  <c:v>0.6018</c:v>
                </c:pt>
                <c:pt idx="319">
                  <c:v>0.6018</c:v>
                </c:pt>
                <c:pt idx="320">
                  <c:v>0.6018</c:v>
                </c:pt>
                <c:pt idx="321">
                  <c:v>0.6018</c:v>
                </c:pt>
                <c:pt idx="322">
                  <c:v>0.6018</c:v>
                </c:pt>
                <c:pt idx="323">
                  <c:v>0.6018</c:v>
                </c:pt>
                <c:pt idx="324">
                  <c:v>0.6018</c:v>
                </c:pt>
                <c:pt idx="325">
                  <c:v>0.6018</c:v>
                </c:pt>
                <c:pt idx="326">
                  <c:v>0.6018</c:v>
                </c:pt>
                <c:pt idx="327">
                  <c:v>0.6018</c:v>
                </c:pt>
                <c:pt idx="328">
                  <c:v>0.6018</c:v>
                </c:pt>
                <c:pt idx="329">
                  <c:v>0.6018</c:v>
                </c:pt>
                <c:pt idx="330">
                  <c:v>0.6018</c:v>
                </c:pt>
                <c:pt idx="331">
                  <c:v>0.6018</c:v>
                </c:pt>
                <c:pt idx="332">
                  <c:v>0.6018</c:v>
                </c:pt>
                <c:pt idx="333">
                  <c:v>0.6018</c:v>
                </c:pt>
                <c:pt idx="334">
                  <c:v>0.6018</c:v>
                </c:pt>
                <c:pt idx="335">
                  <c:v>0.6018</c:v>
                </c:pt>
                <c:pt idx="336">
                  <c:v>0.6018</c:v>
                </c:pt>
                <c:pt idx="337">
                  <c:v>0.6018</c:v>
                </c:pt>
                <c:pt idx="338">
                  <c:v>0.6018</c:v>
                </c:pt>
                <c:pt idx="339">
                  <c:v>0.6018</c:v>
                </c:pt>
                <c:pt idx="340">
                  <c:v>0.6018</c:v>
                </c:pt>
                <c:pt idx="341">
                  <c:v>0.6018</c:v>
                </c:pt>
                <c:pt idx="342">
                  <c:v>0.6018</c:v>
                </c:pt>
                <c:pt idx="343">
                  <c:v>0.6018</c:v>
                </c:pt>
                <c:pt idx="344">
                  <c:v>0.6018</c:v>
                </c:pt>
                <c:pt idx="345">
                  <c:v>0.6018</c:v>
                </c:pt>
                <c:pt idx="346">
                  <c:v>0.6018</c:v>
                </c:pt>
                <c:pt idx="347">
                  <c:v>0.6018</c:v>
                </c:pt>
                <c:pt idx="348">
                  <c:v>0.6018</c:v>
                </c:pt>
                <c:pt idx="349">
                  <c:v>0.6018</c:v>
                </c:pt>
                <c:pt idx="350">
                  <c:v>0.6018</c:v>
                </c:pt>
                <c:pt idx="351">
                  <c:v>0.6018</c:v>
                </c:pt>
                <c:pt idx="352">
                  <c:v>0.6018</c:v>
                </c:pt>
                <c:pt idx="353">
                  <c:v>0.6018</c:v>
                </c:pt>
                <c:pt idx="354">
                  <c:v>0.6018</c:v>
                </c:pt>
                <c:pt idx="355">
                  <c:v>0.6018</c:v>
                </c:pt>
                <c:pt idx="356">
                  <c:v>0.6018</c:v>
                </c:pt>
                <c:pt idx="357">
                  <c:v>0.6018</c:v>
                </c:pt>
                <c:pt idx="358">
                  <c:v>0.6018</c:v>
                </c:pt>
                <c:pt idx="359">
                  <c:v>0.6018</c:v>
                </c:pt>
                <c:pt idx="360">
                  <c:v>0.6018</c:v>
                </c:pt>
                <c:pt idx="361">
                  <c:v>0.6018</c:v>
                </c:pt>
                <c:pt idx="362">
                  <c:v>0.6018</c:v>
                </c:pt>
                <c:pt idx="363">
                  <c:v>0.6018</c:v>
                </c:pt>
                <c:pt idx="364">
                  <c:v>0.6018</c:v>
                </c:pt>
                <c:pt idx="365">
                  <c:v>0.6018</c:v>
                </c:pt>
                <c:pt idx="366">
                  <c:v>0.6018</c:v>
                </c:pt>
                <c:pt idx="367">
                  <c:v>0.6018</c:v>
                </c:pt>
                <c:pt idx="368">
                  <c:v>0.6018</c:v>
                </c:pt>
                <c:pt idx="369">
                  <c:v>0.6018</c:v>
                </c:pt>
                <c:pt idx="370">
                  <c:v>0.6018</c:v>
                </c:pt>
                <c:pt idx="371">
                  <c:v>0.6018</c:v>
                </c:pt>
                <c:pt idx="372">
                  <c:v>0.6018</c:v>
                </c:pt>
                <c:pt idx="373">
                  <c:v>0.6018</c:v>
                </c:pt>
                <c:pt idx="374">
                  <c:v>0.6018</c:v>
                </c:pt>
                <c:pt idx="375">
                  <c:v>0.6018</c:v>
                </c:pt>
                <c:pt idx="376">
                  <c:v>0.6018</c:v>
                </c:pt>
                <c:pt idx="377">
                  <c:v>0.6018</c:v>
                </c:pt>
                <c:pt idx="378">
                  <c:v>0.6018</c:v>
                </c:pt>
                <c:pt idx="379">
                  <c:v>0.6018</c:v>
                </c:pt>
                <c:pt idx="380">
                  <c:v>0.6018</c:v>
                </c:pt>
                <c:pt idx="381">
                  <c:v>0.6018</c:v>
                </c:pt>
                <c:pt idx="382">
                  <c:v>0.6018</c:v>
                </c:pt>
                <c:pt idx="383">
                  <c:v>0.6018</c:v>
                </c:pt>
                <c:pt idx="384">
                  <c:v>0.6018</c:v>
                </c:pt>
                <c:pt idx="385">
                  <c:v>0.6018</c:v>
                </c:pt>
                <c:pt idx="386">
                  <c:v>0.6018</c:v>
                </c:pt>
                <c:pt idx="387">
                  <c:v>0.6018</c:v>
                </c:pt>
                <c:pt idx="388">
                  <c:v>0.6018</c:v>
                </c:pt>
                <c:pt idx="389">
                  <c:v>0.6018</c:v>
                </c:pt>
                <c:pt idx="390">
                  <c:v>0.6018</c:v>
                </c:pt>
                <c:pt idx="391">
                  <c:v>0.6018</c:v>
                </c:pt>
                <c:pt idx="392">
                  <c:v>0.6018</c:v>
                </c:pt>
                <c:pt idx="393">
                  <c:v>0.6018</c:v>
                </c:pt>
                <c:pt idx="394">
                  <c:v>0.6018</c:v>
                </c:pt>
                <c:pt idx="395">
                  <c:v>0.6018</c:v>
                </c:pt>
                <c:pt idx="396">
                  <c:v>0.6018</c:v>
                </c:pt>
                <c:pt idx="397">
                  <c:v>0.6018</c:v>
                </c:pt>
                <c:pt idx="398">
                  <c:v>0.6018</c:v>
                </c:pt>
                <c:pt idx="399">
                  <c:v>0.6018</c:v>
                </c:pt>
                <c:pt idx="400">
                  <c:v>0.6018</c:v>
                </c:pt>
                <c:pt idx="401">
                  <c:v>0.6018</c:v>
                </c:pt>
                <c:pt idx="402">
                  <c:v>0.6018</c:v>
                </c:pt>
                <c:pt idx="403">
                  <c:v>0.6018</c:v>
                </c:pt>
                <c:pt idx="404">
                  <c:v>0.6018</c:v>
                </c:pt>
                <c:pt idx="405">
                  <c:v>0.6018</c:v>
                </c:pt>
                <c:pt idx="406">
                  <c:v>0.6018</c:v>
                </c:pt>
                <c:pt idx="407">
                  <c:v>0.6018</c:v>
                </c:pt>
                <c:pt idx="408">
                  <c:v>0.6018</c:v>
                </c:pt>
                <c:pt idx="409">
                  <c:v>0.6018</c:v>
                </c:pt>
                <c:pt idx="410">
                  <c:v>0.6018</c:v>
                </c:pt>
                <c:pt idx="411">
                  <c:v>0.6018</c:v>
                </c:pt>
                <c:pt idx="412">
                  <c:v>0.6018</c:v>
                </c:pt>
                <c:pt idx="413">
                  <c:v>0.6018</c:v>
                </c:pt>
                <c:pt idx="414">
                  <c:v>0.6018</c:v>
                </c:pt>
                <c:pt idx="415">
                  <c:v>0.6018</c:v>
                </c:pt>
                <c:pt idx="416">
                  <c:v>0.6018</c:v>
                </c:pt>
                <c:pt idx="417">
                  <c:v>0.6018</c:v>
                </c:pt>
                <c:pt idx="418">
                  <c:v>0.6018</c:v>
                </c:pt>
                <c:pt idx="419">
                  <c:v>0.6018</c:v>
                </c:pt>
                <c:pt idx="420">
                  <c:v>0.6018</c:v>
                </c:pt>
                <c:pt idx="421">
                  <c:v>0.6018</c:v>
                </c:pt>
                <c:pt idx="422">
                  <c:v>0.6018</c:v>
                </c:pt>
                <c:pt idx="423">
                  <c:v>0.6018</c:v>
                </c:pt>
                <c:pt idx="424">
                  <c:v>0.6018</c:v>
                </c:pt>
                <c:pt idx="425">
                  <c:v>0.6018</c:v>
                </c:pt>
                <c:pt idx="426">
                  <c:v>0.6018</c:v>
                </c:pt>
                <c:pt idx="427">
                  <c:v>0.6018</c:v>
                </c:pt>
                <c:pt idx="428">
                  <c:v>0.6018</c:v>
                </c:pt>
                <c:pt idx="429">
                  <c:v>0.6018</c:v>
                </c:pt>
                <c:pt idx="430">
                  <c:v>0.6018</c:v>
                </c:pt>
                <c:pt idx="431">
                  <c:v>0.6018</c:v>
                </c:pt>
                <c:pt idx="432">
                  <c:v>0.6018</c:v>
                </c:pt>
                <c:pt idx="433">
                  <c:v>0.6018</c:v>
                </c:pt>
                <c:pt idx="434">
                  <c:v>0.6018</c:v>
                </c:pt>
                <c:pt idx="435">
                  <c:v>0.6018</c:v>
                </c:pt>
                <c:pt idx="436">
                  <c:v>0.6018</c:v>
                </c:pt>
                <c:pt idx="437">
                  <c:v>0.6018</c:v>
                </c:pt>
                <c:pt idx="438">
                  <c:v>0.5988</c:v>
                </c:pt>
                <c:pt idx="439">
                  <c:v>0.5988</c:v>
                </c:pt>
                <c:pt idx="440">
                  <c:v>0.5988</c:v>
                </c:pt>
                <c:pt idx="441">
                  <c:v>0.5988</c:v>
                </c:pt>
                <c:pt idx="442">
                  <c:v>0.5988</c:v>
                </c:pt>
                <c:pt idx="443">
                  <c:v>0.5988</c:v>
                </c:pt>
                <c:pt idx="444">
                  <c:v>0.5988</c:v>
                </c:pt>
                <c:pt idx="445">
                  <c:v>0.5988</c:v>
                </c:pt>
                <c:pt idx="446">
                  <c:v>0.5988</c:v>
                </c:pt>
                <c:pt idx="447">
                  <c:v>0.5988</c:v>
                </c:pt>
                <c:pt idx="448">
                  <c:v>0.5988</c:v>
                </c:pt>
                <c:pt idx="449">
                  <c:v>0.5988</c:v>
                </c:pt>
                <c:pt idx="450">
                  <c:v>0.5988</c:v>
                </c:pt>
                <c:pt idx="451">
                  <c:v>0.5988</c:v>
                </c:pt>
                <c:pt idx="452">
                  <c:v>0.5988</c:v>
                </c:pt>
                <c:pt idx="453">
                  <c:v>0.5988</c:v>
                </c:pt>
                <c:pt idx="454">
                  <c:v>0.5988</c:v>
                </c:pt>
                <c:pt idx="455">
                  <c:v>0.5988</c:v>
                </c:pt>
                <c:pt idx="456">
                  <c:v>0.5988</c:v>
                </c:pt>
                <c:pt idx="457">
                  <c:v>0.5988</c:v>
                </c:pt>
                <c:pt idx="458">
                  <c:v>0.5988</c:v>
                </c:pt>
                <c:pt idx="459">
                  <c:v>0.5988</c:v>
                </c:pt>
                <c:pt idx="460">
                  <c:v>0.5988</c:v>
                </c:pt>
                <c:pt idx="461">
                  <c:v>0.5988</c:v>
                </c:pt>
                <c:pt idx="462">
                  <c:v>0.5988</c:v>
                </c:pt>
                <c:pt idx="463">
                  <c:v>0.5988</c:v>
                </c:pt>
                <c:pt idx="464">
                  <c:v>0.5988</c:v>
                </c:pt>
                <c:pt idx="465">
                  <c:v>0.5988</c:v>
                </c:pt>
                <c:pt idx="466">
                  <c:v>0.5988</c:v>
                </c:pt>
                <c:pt idx="467">
                  <c:v>0.5988</c:v>
                </c:pt>
                <c:pt idx="468">
                  <c:v>0.60060000000000002</c:v>
                </c:pt>
                <c:pt idx="469">
                  <c:v>0.60060000000000002</c:v>
                </c:pt>
                <c:pt idx="470">
                  <c:v>0.60060000000000002</c:v>
                </c:pt>
                <c:pt idx="471">
                  <c:v>0.60060000000000002</c:v>
                </c:pt>
                <c:pt idx="472">
                  <c:v>0.60060000000000002</c:v>
                </c:pt>
                <c:pt idx="473">
                  <c:v>0.60060000000000002</c:v>
                </c:pt>
                <c:pt idx="474">
                  <c:v>0.60060000000000002</c:v>
                </c:pt>
                <c:pt idx="475">
                  <c:v>0.60060000000000002</c:v>
                </c:pt>
                <c:pt idx="476">
                  <c:v>0.60060000000000002</c:v>
                </c:pt>
                <c:pt idx="477">
                  <c:v>0.60060000000000002</c:v>
                </c:pt>
                <c:pt idx="478">
                  <c:v>0.60060000000000002</c:v>
                </c:pt>
                <c:pt idx="479">
                  <c:v>0.60060000000000002</c:v>
                </c:pt>
                <c:pt idx="480">
                  <c:v>0.60060000000000002</c:v>
                </c:pt>
                <c:pt idx="481">
                  <c:v>0.60060000000000002</c:v>
                </c:pt>
                <c:pt idx="482">
                  <c:v>0.60060000000000002</c:v>
                </c:pt>
                <c:pt idx="483">
                  <c:v>0.60060000000000002</c:v>
                </c:pt>
                <c:pt idx="484">
                  <c:v>0.60060000000000002</c:v>
                </c:pt>
                <c:pt idx="485">
                  <c:v>0.60060000000000002</c:v>
                </c:pt>
                <c:pt idx="486">
                  <c:v>0.60060000000000002</c:v>
                </c:pt>
                <c:pt idx="487">
                  <c:v>0.60060000000000002</c:v>
                </c:pt>
                <c:pt idx="488">
                  <c:v>0.60060000000000002</c:v>
                </c:pt>
                <c:pt idx="489">
                  <c:v>0.60060000000000002</c:v>
                </c:pt>
                <c:pt idx="490">
                  <c:v>0.60060000000000002</c:v>
                </c:pt>
                <c:pt idx="491">
                  <c:v>0.60060000000000002</c:v>
                </c:pt>
                <c:pt idx="492">
                  <c:v>0.60060000000000002</c:v>
                </c:pt>
                <c:pt idx="493">
                  <c:v>0.60060000000000002</c:v>
                </c:pt>
                <c:pt idx="494">
                  <c:v>0.60060000000000002</c:v>
                </c:pt>
                <c:pt idx="495">
                  <c:v>0.60060000000000002</c:v>
                </c:pt>
                <c:pt idx="496">
                  <c:v>0.60060000000000002</c:v>
                </c:pt>
                <c:pt idx="497">
                  <c:v>0.60060000000000002</c:v>
                </c:pt>
                <c:pt idx="498">
                  <c:v>0.60240000000000005</c:v>
                </c:pt>
                <c:pt idx="499">
                  <c:v>0.60240000000000005</c:v>
                </c:pt>
                <c:pt idx="500">
                  <c:v>0.60240000000000005</c:v>
                </c:pt>
                <c:pt idx="501">
                  <c:v>0.60240000000000005</c:v>
                </c:pt>
                <c:pt idx="502">
                  <c:v>0.60240000000000005</c:v>
                </c:pt>
                <c:pt idx="503">
                  <c:v>0.60240000000000005</c:v>
                </c:pt>
                <c:pt idx="504">
                  <c:v>0.60240000000000005</c:v>
                </c:pt>
                <c:pt idx="505">
                  <c:v>0.60240000000000005</c:v>
                </c:pt>
                <c:pt idx="506">
                  <c:v>0.60240000000000005</c:v>
                </c:pt>
                <c:pt idx="507">
                  <c:v>0.60240000000000005</c:v>
                </c:pt>
                <c:pt idx="508">
                  <c:v>0.60240000000000005</c:v>
                </c:pt>
                <c:pt idx="509">
                  <c:v>0.60240000000000005</c:v>
                </c:pt>
                <c:pt idx="510">
                  <c:v>0.60240000000000005</c:v>
                </c:pt>
                <c:pt idx="511">
                  <c:v>0.60240000000000005</c:v>
                </c:pt>
                <c:pt idx="512">
                  <c:v>0.60240000000000005</c:v>
                </c:pt>
                <c:pt idx="513">
                  <c:v>0.60240000000000005</c:v>
                </c:pt>
                <c:pt idx="514">
                  <c:v>0.60240000000000005</c:v>
                </c:pt>
                <c:pt idx="515">
                  <c:v>0.60240000000000005</c:v>
                </c:pt>
                <c:pt idx="516">
                  <c:v>0.60240000000000005</c:v>
                </c:pt>
                <c:pt idx="517">
                  <c:v>0.60240000000000005</c:v>
                </c:pt>
                <c:pt idx="518">
                  <c:v>0.60240000000000005</c:v>
                </c:pt>
                <c:pt idx="519">
                  <c:v>0.60240000000000005</c:v>
                </c:pt>
                <c:pt idx="520">
                  <c:v>0.60240000000000005</c:v>
                </c:pt>
                <c:pt idx="521">
                  <c:v>0.60240000000000005</c:v>
                </c:pt>
                <c:pt idx="522">
                  <c:v>0.60240000000000005</c:v>
                </c:pt>
                <c:pt idx="523">
                  <c:v>0.60240000000000005</c:v>
                </c:pt>
                <c:pt idx="524">
                  <c:v>0.60240000000000005</c:v>
                </c:pt>
                <c:pt idx="525">
                  <c:v>0.60240000000000005</c:v>
                </c:pt>
                <c:pt idx="526">
                  <c:v>0.60240000000000005</c:v>
                </c:pt>
                <c:pt idx="527">
                  <c:v>0.60240000000000005</c:v>
                </c:pt>
                <c:pt idx="528">
                  <c:v>0.60240000000000005</c:v>
                </c:pt>
                <c:pt idx="529">
                  <c:v>0.60240000000000005</c:v>
                </c:pt>
                <c:pt idx="530">
                  <c:v>0.60240000000000005</c:v>
                </c:pt>
                <c:pt idx="531">
                  <c:v>0.60240000000000005</c:v>
                </c:pt>
                <c:pt idx="532">
                  <c:v>0.60240000000000005</c:v>
                </c:pt>
                <c:pt idx="533">
                  <c:v>0.60240000000000005</c:v>
                </c:pt>
                <c:pt idx="534">
                  <c:v>0.60240000000000005</c:v>
                </c:pt>
                <c:pt idx="535">
                  <c:v>0.60240000000000005</c:v>
                </c:pt>
                <c:pt idx="536">
                  <c:v>0.60240000000000005</c:v>
                </c:pt>
                <c:pt idx="537">
                  <c:v>0.60240000000000005</c:v>
                </c:pt>
                <c:pt idx="538">
                  <c:v>0.60240000000000005</c:v>
                </c:pt>
                <c:pt idx="539">
                  <c:v>0.60240000000000005</c:v>
                </c:pt>
                <c:pt idx="540">
                  <c:v>0.60240000000000005</c:v>
                </c:pt>
                <c:pt idx="541">
                  <c:v>0.60240000000000005</c:v>
                </c:pt>
                <c:pt idx="542">
                  <c:v>0.60240000000000005</c:v>
                </c:pt>
                <c:pt idx="543">
                  <c:v>0.60240000000000005</c:v>
                </c:pt>
                <c:pt idx="544">
                  <c:v>0.60240000000000005</c:v>
                </c:pt>
                <c:pt idx="545">
                  <c:v>0.60240000000000005</c:v>
                </c:pt>
                <c:pt idx="546">
                  <c:v>0.60240000000000005</c:v>
                </c:pt>
                <c:pt idx="547">
                  <c:v>0.60240000000000005</c:v>
                </c:pt>
                <c:pt idx="548">
                  <c:v>0.60240000000000005</c:v>
                </c:pt>
                <c:pt idx="549">
                  <c:v>0.60240000000000005</c:v>
                </c:pt>
                <c:pt idx="550">
                  <c:v>0.60240000000000005</c:v>
                </c:pt>
                <c:pt idx="551">
                  <c:v>0.60240000000000005</c:v>
                </c:pt>
                <c:pt idx="552">
                  <c:v>0.60240000000000005</c:v>
                </c:pt>
                <c:pt idx="553">
                  <c:v>0.60240000000000005</c:v>
                </c:pt>
                <c:pt idx="554">
                  <c:v>0.60240000000000005</c:v>
                </c:pt>
                <c:pt idx="555">
                  <c:v>0.60240000000000005</c:v>
                </c:pt>
                <c:pt idx="556">
                  <c:v>0.60240000000000005</c:v>
                </c:pt>
                <c:pt idx="557">
                  <c:v>0.60240000000000005</c:v>
                </c:pt>
                <c:pt idx="558">
                  <c:v>0.60240000000000005</c:v>
                </c:pt>
                <c:pt idx="559">
                  <c:v>0.60240000000000005</c:v>
                </c:pt>
                <c:pt idx="560">
                  <c:v>0.60240000000000005</c:v>
                </c:pt>
                <c:pt idx="561">
                  <c:v>0.60240000000000005</c:v>
                </c:pt>
                <c:pt idx="562">
                  <c:v>0.60240000000000005</c:v>
                </c:pt>
                <c:pt idx="563">
                  <c:v>0.60240000000000005</c:v>
                </c:pt>
                <c:pt idx="564">
                  <c:v>0.60240000000000005</c:v>
                </c:pt>
                <c:pt idx="565">
                  <c:v>0.60240000000000005</c:v>
                </c:pt>
                <c:pt idx="566">
                  <c:v>0.60240000000000005</c:v>
                </c:pt>
                <c:pt idx="567">
                  <c:v>0.60240000000000005</c:v>
                </c:pt>
                <c:pt idx="568">
                  <c:v>0.60240000000000005</c:v>
                </c:pt>
                <c:pt idx="569">
                  <c:v>0.60240000000000005</c:v>
                </c:pt>
                <c:pt idx="570">
                  <c:v>0.60240000000000005</c:v>
                </c:pt>
                <c:pt idx="571">
                  <c:v>0.60240000000000005</c:v>
                </c:pt>
                <c:pt idx="572">
                  <c:v>0.60240000000000005</c:v>
                </c:pt>
                <c:pt idx="573">
                  <c:v>0.60240000000000005</c:v>
                </c:pt>
                <c:pt idx="574">
                  <c:v>0.60240000000000005</c:v>
                </c:pt>
                <c:pt idx="575">
                  <c:v>0.60240000000000005</c:v>
                </c:pt>
                <c:pt idx="576">
                  <c:v>0.60240000000000005</c:v>
                </c:pt>
                <c:pt idx="577">
                  <c:v>0.60240000000000005</c:v>
                </c:pt>
                <c:pt idx="578">
                  <c:v>0.60240000000000005</c:v>
                </c:pt>
                <c:pt idx="579">
                  <c:v>0.60240000000000005</c:v>
                </c:pt>
                <c:pt idx="580">
                  <c:v>0.60240000000000005</c:v>
                </c:pt>
                <c:pt idx="581">
                  <c:v>0.60240000000000005</c:v>
                </c:pt>
                <c:pt idx="582">
                  <c:v>0.60240000000000005</c:v>
                </c:pt>
                <c:pt idx="583">
                  <c:v>0.60240000000000005</c:v>
                </c:pt>
                <c:pt idx="584">
                  <c:v>0.60240000000000005</c:v>
                </c:pt>
                <c:pt idx="585">
                  <c:v>0.60240000000000005</c:v>
                </c:pt>
                <c:pt idx="586">
                  <c:v>0.60240000000000005</c:v>
                </c:pt>
                <c:pt idx="587">
                  <c:v>0.60240000000000005</c:v>
                </c:pt>
                <c:pt idx="588">
                  <c:v>0.60240000000000005</c:v>
                </c:pt>
                <c:pt idx="589">
                  <c:v>0.60240000000000005</c:v>
                </c:pt>
                <c:pt idx="590">
                  <c:v>0.60240000000000005</c:v>
                </c:pt>
                <c:pt idx="591">
                  <c:v>0.60240000000000005</c:v>
                </c:pt>
                <c:pt idx="592">
                  <c:v>0.60240000000000005</c:v>
                </c:pt>
                <c:pt idx="593">
                  <c:v>0.60240000000000005</c:v>
                </c:pt>
                <c:pt idx="594">
                  <c:v>0.60240000000000005</c:v>
                </c:pt>
                <c:pt idx="595">
                  <c:v>0.60240000000000005</c:v>
                </c:pt>
                <c:pt idx="596">
                  <c:v>0.60240000000000005</c:v>
                </c:pt>
                <c:pt idx="597">
                  <c:v>0.60240000000000005</c:v>
                </c:pt>
                <c:pt idx="598">
                  <c:v>0.60240000000000005</c:v>
                </c:pt>
                <c:pt idx="599">
                  <c:v>0.60240000000000005</c:v>
                </c:pt>
                <c:pt idx="600">
                  <c:v>0.60240000000000005</c:v>
                </c:pt>
                <c:pt idx="601">
                  <c:v>0.60240000000000005</c:v>
                </c:pt>
                <c:pt idx="602">
                  <c:v>0.60240000000000005</c:v>
                </c:pt>
                <c:pt idx="603">
                  <c:v>0.60240000000000005</c:v>
                </c:pt>
                <c:pt idx="604">
                  <c:v>0.60240000000000005</c:v>
                </c:pt>
                <c:pt idx="605">
                  <c:v>0.60240000000000005</c:v>
                </c:pt>
                <c:pt idx="606">
                  <c:v>0.60240000000000005</c:v>
                </c:pt>
                <c:pt idx="607">
                  <c:v>0.60240000000000005</c:v>
                </c:pt>
                <c:pt idx="608">
                  <c:v>0.60240000000000005</c:v>
                </c:pt>
                <c:pt idx="609">
                  <c:v>0.60240000000000005</c:v>
                </c:pt>
                <c:pt idx="610">
                  <c:v>0.60240000000000005</c:v>
                </c:pt>
                <c:pt idx="611">
                  <c:v>0.60240000000000005</c:v>
                </c:pt>
                <c:pt idx="612">
                  <c:v>0.60240000000000005</c:v>
                </c:pt>
                <c:pt idx="613">
                  <c:v>0.60240000000000005</c:v>
                </c:pt>
                <c:pt idx="614">
                  <c:v>0.60240000000000005</c:v>
                </c:pt>
                <c:pt idx="615">
                  <c:v>0.60240000000000005</c:v>
                </c:pt>
                <c:pt idx="616">
                  <c:v>0.60240000000000005</c:v>
                </c:pt>
                <c:pt idx="617">
                  <c:v>0.60240000000000005</c:v>
                </c:pt>
                <c:pt idx="618">
                  <c:v>0.60240000000000005</c:v>
                </c:pt>
                <c:pt idx="619">
                  <c:v>0.60240000000000005</c:v>
                </c:pt>
                <c:pt idx="620">
                  <c:v>0.60240000000000005</c:v>
                </c:pt>
                <c:pt idx="621">
                  <c:v>0.60240000000000005</c:v>
                </c:pt>
                <c:pt idx="622">
                  <c:v>0.60240000000000005</c:v>
                </c:pt>
                <c:pt idx="623">
                  <c:v>0.60240000000000005</c:v>
                </c:pt>
                <c:pt idx="624">
                  <c:v>0.60240000000000005</c:v>
                </c:pt>
                <c:pt idx="625">
                  <c:v>0.60240000000000005</c:v>
                </c:pt>
                <c:pt idx="626">
                  <c:v>0.60240000000000005</c:v>
                </c:pt>
                <c:pt idx="627">
                  <c:v>0.60240000000000005</c:v>
                </c:pt>
                <c:pt idx="628">
                  <c:v>0.60240000000000005</c:v>
                </c:pt>
                <c:pt idx="629">
                  <c:v>0.60240000000000005</c:v>
                </c:pt>
                <c:pt idx="630">
                  <c:v>0.60240000000000005</c:v>
                </c:pt>
                <c:pt idx="631">
                  <c:v>0.60240000000000005</c:v>
                </c:pt>
                <c:pt idx="632">
                  <c:v>0.60240000000000005</c:v>
                </c:pt>
                <c:pt idx="633">
                  <c:v>0.60240000000000005</c:v>
                </c:pt>
                <c:pt idx="634">
                  <c:v>0.60240000000000005</c:v>
                </c:pt>
                <c:pt idx="635">
                  <c:v>0.60240000000000005</c:v>
                </c:pt>
                <c:pt idx="636">
                  <c:v>0.60240000000000005</c:v>
                </c:pt>
                <c:pt idx="637">
                  <c:v>0.60240000000000005</c:v>
                </c:pt>
                <c:pt idx="638">
                  <c:v>0.60240000000000005</c:v>
                </c:pt>
                <c:pt idx="639">
                  <c:v>0.60240000000000005</c:v>
                </c:pt>
                <c:pt idx="640">
                  <c:v>0.60240000000000005</c:v>
                </c:pt>
                <c:pt idx="641">
                  <c:v>0.60240000000000005</c:v>
                </c:pt>
                <c:pt idx="642">
                  <c:v>0.60240000000000005</c:v>
                </c:pt>
                <c:pt idx="643">
                  <c:v>0.60240000000000005</c:v>
                </c:pt>
                <c:pt idx="644">
                  <c:v>0.60240000000000005</c:v>
                </c:pt>
                <c:pt idx="645">
                  <c:v>0.60240000000000005</c:v>
                </c:pt>
                <c:pt idx="646">
                  <c:v>0.60240000000000005</c:v>
                </c:pt>
                <c:pt idx="647">
                  <c:v>0.60240000000000005</c:v>
                </c:pt>
                <c:pt idx="648">
                  <c:v>0.60240000000000005</c:v>
                </c:pt>
                <c:pt idx="649">
                  <c:v>0.60240000000000005</c:v>
                </c:pt>
                <c:pt idx="650">
                  <c:v>0.60240000000000005</c:v>
                </c:pt>
                <c:pt idx="651">
                  <c:v>0.60240000000000005</c:v>
                </c:pt>
                <c:pt idx="652">
                  <c:v>0.60240000000000005</c:v>
                </c:pt>
                <c:pt idx="653">
                  <c:v>0.60240000000000005</c:v>
                </c:pt>
                <c:pt idx="654">
                  <c:v>0.60240000000000005</c:v>
                </c:pt>
                <c:pt idx="655">
                  <c:v>0.60240000000000005</c:v>
                </c:pt>
                <c:pt idx="656">
                  <c:v>0.60240000000000005</c:v>
                </c:pt>
                <c:pt idx="657">
                  <c:v>0.60240000000000005</c:v>
                </c:pt>
                <c:pt idx="658">
                  <c:v>0.60240000000000005</c:v>
                </c:pt>
                <c:pt idx="659">
                  <c:v>0.60240000000000005</c:v>
                </c:pt>
                <c:pt idx="660">
                  <c:v>0.60240000000000005</c:v>
                </c:pt>
                <c:pt idx="661">
                  <c:v>0.60240000000000005</c:v>
                </c:pt>
                <c:pt idx="662">
                  <c:v>0.60240000000000005</c:v>
                </c:pt>
                <c:pt idx="663">
                  <c:v>0.60240000000000005</c:v>
                </c:pt>
                <c:pt idx="664">
                  <c:v>0.60240000000000005</c:v>
                </c:pt>
                <c:pt idx="665">
                  <c:v>0.60240000000000005</c:v>
                </c:pt>
                <c:pt idx="666">
                  <c:v>0.60240000000000005</c:v>
                </c:pt>
                <c:pt idx="667">
                  <c:v>0.60240000000000005</c:v>
                </c:pt>
                <c:pt idx="668">
                  <c:v>0.60240000000000005</c:v>
                </c:pt>
                <c:pt idx="669">
                  <c:v>0.60240000000000005</c:v>
                </c:pt>
                <c:pt idx="670">
                  <c:v>0.60240000000000005</c:v>
                </c:pt>
                <c:pt idx="671">
                  <c:v>0.60240000000000005</c:v>
                </c:pt>
                <c:pt idx="672">
                  <c:v>0.60240000000000005</c:v>
                </c:pt>
                <c:pt idx="673">
                  <c:v>0.60240000000000005</c:v>
                </c:pt>
                <c:pt idx="674">
                  <c:v>0.60240000000000005</c:v>
                </c:pt>
                <c:pt idx="675">
                  <c:v>0.60240000000000005</c:v>
                </c:pt>
                <c:pt idx="676">
                  <c:v>0.60240000000000005</c:v>
                </c:pt>
                <c:pt idx="677">
                  <c:v>0.60240000000000005</c:v>
                </c:pt>
                <c:pt idx="678">
                  <c:v>0.60240000000000005</c:v>
                </c:pt>
                <c:pt idx="679">
                  <c:v>0.60240000000000005</c:v>
                </c:pt>
                <c:pt idx="680">
                  <c:v>0.60240000000000005</c:v>
                </c:pt>
                <c:pt idx="681">
                  <c:v>0.60240000000000005</c:v>
                </c:pt>
                <c:pt idx="682">
                  <c:v>0.60240000000000005</c:v>
                </c:pt>
                <c:pt idx="683">
                  <c:v>0.60240000000000005</c:v>
                </c:pt>
                <c:pt idx="684">
                  <c:v>0.60240000000000005</c:v>
                </c:pt>
                <c:pt idx="685">
                  <c:v>0.60240000000000005</c:v>
                </c:pt>
                <c:pt idx="686">
                  <c:v>0.60240000000000005</c:v>
                </c:pt>
                <c:pt idx="687">
                  <c:v>0.60240000000000005</c:v>
                </c:pt>
                <c:pt idx="688">
                  <c:v>0.60240000000000005</c:v>
                </c:pt>
                <c:pt idx="689">
                  <c:v>0.60240000000000005</c:v>
                </c:pt>
                <c:pt idx="690">
                  <c:v>0.60240000000000005</c:v>
                </c:pt>
                <c:pt idx="691">
                  <c:v>0.60240000000000005</c:v>
                </c:pt>
                <c:pt idx="692">
                  <c:v>0.60240000000000005</c:v>
                </c:pt>
                <c:pt idx="693">
                  <c:v>0.60240000000000005</c:v>
                </c:pt>
                <c:pt idx="694">
                  <c:v>0.60240000000000005</c:v>
                </c:pt>
                <c:pt idx="695">
                  <c:v>0.60240000000000005</c:v>
                </c:pt>
                <c:pt idx="696">
                  <c:v>0.60240000000000005</c:v>
                </c:pt>
                <c:pt idx="697">
                  <c:v>0.60240000000000005</c:v>
                </c:pt>
                <c:pt idx="698">
                  <c:v>0.60240000000000005</c:v>
                </c:pt>
                <c:pt idx="699">
                  <c:v>0.60240000000000005</c:v>
                </c:pt>
                <c:pt idx="700">
                  <c:v>0.60240000000000005</c:v>
                </c:pt>
                <c:pt idx="701">
                  <c:v>0.60240000000000005</c:v>
                </c:pt>
                <c:pt idx="702">
                  <c:v>0.60240000000000005</c:v>
                </c:pt>
                <c:pt idx="703">
                  <c:v>0.60240000000000005</c:v>
                </c:pt>
                <c:pt idx="704">
                  <c:v>0.60240000000000005</c:v>
                </c:pt>
                <c:pt idx="705">
                  <c:v>0.60240000000000005</c:v>
                </c:pt>
                <c:pt idx="706">
                  <c:v>0.60240000000000005</c:v>
                </c:pt>
                <c:pt idx="707">
                  <c:v>0.60240000000000005</c:v>
                </c:pt>
                <c:pt idx="708">
                  <c:v>0.60240000000000005</c:v>
                </c:pt>
                <c:pt idx="709">
                  <c:v>0.60240000000000005</c:v>
                </c:pt>
                <c:pt idx="710">
                  <c:v>0.60240000000000005</c:v>
                </c:pt>
                <c:pt idx="711">
                  <c:v>0.60240000000000005</c:v>
                </c:pt>
                <c:pt idx="712">
                  <c:v>0.60240000000000005</c:v>
                </c:pt>
                <c:pt idx="713">
                  <c:v>0.60240000000000005</c:v>
                </c:pt>
                <c:pt idx="714">
                  <c:v>0.60240000000000005</c:v>
                </c:pt>
                <c:pt idx="715">
                  <c:v>0.60240000000000005</c:v>
                </c:pt>
                <c:pt idx="716">
                  <c:v>0.60240000000000005</c:v>
                </c:pt>
                <c:pt idx="717">
                  <c:v>0.60240000000000005</c:v>
                </c:pt>
                <c:pt idx="718">
                  <c:v>0.60240000000000005</c:v>
                </c:pt>
                <c:pt idx="719">
                  <c:v>0.60240000000000005</c:v>
                </c:pt>
                <c:pt idx="720">
                  <c:v>0.60240000000000005</c:v>
                </c:pt>
                <c:pt idx="721">
                  <c:v>0.60240000000000005</c:v>
                </c:pt>
                <c:pt idx="722">
                  <c:v>0.60240000000000005</c:v>
                </c:pt>
                <c:pt idx="723">
                  <c:v>0.60240000000000005</c:v>
                </c:pt>
                <c:pt idx="724">
                  <c:v>0.60240000000000005</c:v>
                </c:pt>
                <c:pt idx="725">
                  <c:v>0.60240000000000005</c:v>
                </c:pt>
                <c:pt idx="726">
                  <c:v>0.60240000000000005</c:v>
                </c:pt>
                <c:pt idx="727">
                  <c:v>0.60240000000000005</c:v>
                </c:pt>
                <c:pt idx="728">
                  <c:v>0.60240000000000005</c:v>
                </c:pt>
                <c:pt idx="729">
                  <c:v>0.60240000000000005</c:v>
                </c:pt>
                <c:pt idx="730">
                  <c:v>0.60240000000000005</c:v>
                </c:pt>
                <c:pt idx="731">
                  <c:v>0.60240000000000005</c:v>
                </c:pt>
                <c:pt idx="732">
                  <c:v>0.60240000000000005</c:v>
                </c:pt>
                <c:pt idx="733">
                  <c:v>0.60240000000000005</c:v>
                </c:pt>
                <c:pt idx="734">
                  <c:v>0.60240000000000005</c:v>
                </c:pt>
                <c:pt idx="735">
                  <c:v>0.60240000000000005</c:v>
                </c:pt>
                <c:pt idx="736">
                  <c:v>0.60240000000000005</c:v>
                </c:pt>
                <c:pt idx="737">
                  <c:v>0.60240000000000005</c:v>
                </c:pt>
                <c:pt idx="738">
                  <c:v>0.60240000000000005</c:v>
                </c:pt>
                <c:pt idx="739">
                  <c:v>0.60240000000000005</c:v>
                </c:pt>
                <c:pt idx="740">
                  <c:v>0.60240000000000005</c:v>
                </c:pt>
                <c:pt idx="741">
                  <c:v>0.60240000000000005</c:v>
                </c:pt>
                <c:pt idx="742">
                  <c:v>0.60240000000000005</c:v>
                </c:pt>
                <c:pt idx="743">
                  <c:v>0.60240000000000005</c:v>
                </c:pt>
                <c:pt idx="744">
                  <c:v>0.60240000000000005</c:v>
                </c:pt>
                <c:pt idx="745">
                  <c:v>0.60240000000000005</c:v>
                </c:pt>
                <c:pt idx="746">
                  <c:v>0.60240000000000005</c:v>
                </c:pt>
                <c:pt idx="747">
                  <c:v>0.60240000000000005</c:v>
                </c:pt>
                <c:pt idx="748">
                  <c:v>0.60240000000000005</c:v>
                </c:pt>
                <c:pt idx="749">
                  <c:v>0.60240000000000005</c:v>
                </c:pt>
                <c:pt idx="750">
                  <c:v>0.60240000000000005</c:v>
                </c:pt>
                <c:pt idx="751">
                  <c:v>0.60240000000000005</c:v>
                </c:pt>
                <c:pt idx="752">
                  <c:v>0.60240000000000005</c:v>
                </c:pt>
                <c:pt idx="753">
                  <c:v>0.60240000000000005</c:v>
                </c:pt>
                <c:pt idx="754">
                  <c:v>0.60240000000000005</c:v>
                </c:pt>
                <c:pt idx="755">
                  <c:v>0.60240000000000005</c:v>
                </c:pt>
                <c:pt idx="756">
                  <c:v>0.60240000000000005</c:v>
                </c:pt>
                <c:pt idx="757">
                  <c:v>0.60240000000000005</c:v>
                </c:pt>
                <c:pt idx="758">
                  <c:v>0.60240000000000005</c:v>
                </c:pt>
                <c:pt idx="759">
                  <c:v>0.60240000000000005</c:v>
                </c:pt>
                <c:pt idx="760">
                  <c:v>0.60240000000000005</c:v>
                </c:pt>
                <c:pt idx="761">
                  <c:v>0.60240000000000005</c:v>
                </c:pt>
                <c:pt idx="762">
                  <c:v>0.60240000000000005</c:v>
                </c:pt>
                <c:pt idx="763">
                  <c:v>0.60240000000000005</c:v>
                </c:pt>
                <c:pt idx="764">
                  <c:v>0.60240000000000005</c:v>
                </c:pt>
                <c:pt idx="765">
                  <c:v>0.60240000000000005</c:v>
                </c:pt>
                <c:pt idx="766">
                  <c:v>0.60240000000000005</c:v>
                </c:pt>
                <c:pt idx="767">
                  <c:v>0.60240000000000005</c:v>
                </c:pt>
                <c:pt idx="768">
                  <c:v>0.60240000000000005</c:v>
                </c:pt>
                <c:pt idx="769">
                  <c:v>0.60240000000000005</c:v>
                </c:pt>
                <c:pt idx="770">
                  <c:v>0.60240000000000005</c:v>
                </c:pt>
                <c:pt idx="771">
                  <c:v>0.60240000000000005</c:v>
                </c:pt>
                <c:pt idx="772">
                  <c:v>0.60240000000000005</c:v>
                </c:pt>
                <c:pt idx="773">
                  <c:v>0.60240000000000005</c:v>
                </c:pt>
                <c:pt idx="774">
                  <c:v>0.60240000000000005</c:v>
                </c:pt>
                <c:pt idx="775">
                  <c:v>0.60240000000000005</c:v>
                </c:pt>
                <c:pt idx="776">
                  <c:v>0.60240000000000005</c:v>
                </c:pt>
                <c:pt idx="777">
                  <c:v>0.60240000000000005</c:v>
                </c:pt>
                <c:pt idx="778">
                  <c:v>0.60240000000000005</c:v>
                </c:pt>
                <c:pt idx="779">
                  <c:v>0.60240000000000005</c:v>
                </c:pt>
                <c:pt idx="780">
                  <c:v>0.60240000000000005</c:v>
                </c:pt>
                <c:pt idx="781">
                  <c:v>0.60240000000000005</c:v>
                </c:pt>
                <c:pt idx="782">
                  <c:v>0.60240000000000005</c:v>
                </c:pt>
                <c:pt idx="783">
                  <c:v>0.60240000000000005</c:v>
                </c:pt>
                <c:pt idx="784">
                  <c:v>0.60240000000000005</c:v>
                </c:pt>
                <c:pt idx="785">
                  <c:v>0.60240000000000005</c:v>
                </c:pt>
                <c:pt idx="786">
                  <c:v>0.60240000000000005</c:v>
                </c:pt>
                <c:pt idx="787">
                  <c:v>0.60240000000000005</c:v>
                </c:pt>
                <c:pt idx="788">
                  <c:v>0.60240000000000005</c:v>
                </c:pt>
                <c:pt idx="789">
                  <c:v>0.60240000000000005</c:v>
                </c:pt>
                <c:pt idx="790">
                  <c:v>0.60240000000000005</c:v>
                </c:pt>
                <c:pt idx="791">
                  <c:v>0.60240000000000005</c:v>
                </c:pt>
                <c:pt idx="792">
                  <c:v>0.60240000000000005</c:v>
                </c:pt>
                <c:pt idx="793">
                  <c:v>0.60240000000000005</c:v>
                </c:pt>
                <c:pt idx="794">
                  <c:v>0.60240000000000005</c:v>
                </c:pt>
                <c:pt idx="795">
                  <c:v>0.60240000000000005</c:v>
                </c:pt>
                <c:pt idx="796">
                  <c:v>0.60240000000000005</c:v>
                </c:pt>
                <c:pt idx="797">
                  <c:v>0.60240000000000005</c:v>
                </c:pt>
                <c:pt idx="798">
                  <c:v>0.60240000000000005</c:v>
                </c:pt>
                <c:pt idx="799">
                  <c:v>0.60240000000000005</c:v>
                </c:pt>
                <c:pt idx="800">
                  <c:v>0.60240000000000005</c:v>
                </c:pt>
                <c:pt idx="801">
                  <c:v>0.60240000000000005</c:v>
                </c:pt>
                <c:pt idx="802">
                  <c:v>0.60240000000000005</c:v>
                </c:pt>
                <c:pt idx="803">
                  <c:v>0.60240000000000005</c:v>
                </c:pt>
                <c:pt idx="804">
                  <c:v>0.60240000000000005</c:v>
                </c:pt>
                <c:pt idx="805">
                  <c:v>0.60240000000000005</c:v>
                </c:pt>
                <c:pt idx="806">
                  <c:v>0.60240000000000005</c:v>
                </c:pt>
                <c:pt idx="807">
                  <c:v>0.60240000000000005</c:v>
                </c:pt>
                <c:pt idx="808">
                  <c:v>0.60240000000000005</c:v>
                </c:pt>
                <c:pt idx="809">
                  <c:v>0.60240000000000005</c:v>
                </c:pt>
                <c:pt idx="810">
                  <c:v>0.60240000000000005</c:v>
                </c:pt>
                <c:pt idx="811">
                  <c:v>0.60240000000000005</c:v>
                </c:pt>
                <c:pt idx="812">
                  <c:v>0.60240000000000005</c:v>
                </c:pt>
                <c:pt idx="813">
                  <c:v>0.60240000000000005</c:v>
                </c:pt>
                <c:pt idx="814">
                  <c:v>0.60240000000000005</c:v>
                </c:pt>
                <c:pt idx="815">
                  <c:v>0.60240000000000005</c:v>
                </c:pt>
                <c:pt idx="816">
                  <c:v>0.60240000000000005</c:v>
                </c:pt>
                <c:pt idx="817">
                  <c:v>0.60240000000000005</c:v>
                </c:pt>
                <c:pt idx="818">
                  <c:v>0.60240000000000005</c:v>
                </c:pt>
                <c:pt idx="819">
                  <c:v>0.60240000000000005</c:v>
                </c:pt>
                <c:pt idx="820">
                  <c:v>0.60240000000000005</c:v>
                </c:pt>
                <c:pt idx="821">
                  <c:v>0.60240000000000005</c:v>
                </c:pt>
                <c:pt idx="822">
                  <c:v>0.60240000000000005</c:v>
                </c:pt>
                <c:pt idx="823">
                  <c:v>0.60240000000000005</c:v>
                </c:pt>
                <c:pt idx="824">
                  <c:v>0.60240000000000005</c:v>
                </c:pt>
                <c:pt idx="825">
                  <c:v>0.60240000000000005</c:v>
                </c:pt>
                <c:pt idx="826">
                  <c:v>0.60240000000000005</c:v>
                </c:pt>
                <c:pt idx="827">
                  <c:v>0.60240000000000005</c:v>
                </c:pt>
                <c:pt idx="828">
                  <c:v>0.60240000000000005</c:v>
                </c:pt>
                <c:pt idx="829">
                  <c:v>0.60240000000000005</c:v>
                </c:pt>
                <c:pt idx="830">
                  <c:v>0.60240000000000005</c:v>
                </c:pt>
                <c:pt idx="831">
                  <c:v>0.60240000000000005</c:v>
                </c:pt>
                <c:pt idx="832">
                  <c:v>0.60240000000000005</c:v>
                </c:pt>
                <c:pt idx="833">
                  <c:v>0.60240000000000005</c:v>
                </c:pt>
                <c:pt idx="834">
                  <c:v>0.60240000000000005</c:v>
                </c:pt>
                <c:pt idx="835">
                  <c:v>0.60240000000000005</c:v>
                </c:pt>
                <c:pt idx="836">
                  <c:v>0.60240000000000005</c:v>
                </c:pt>
                <c:pt idx="837">
                  <c:v>0.60240000000000005</c:v>
                </c:pt>
                <c:pt idx="838">
                  <c:v>0.60240000000000005</c:v>
                </c:pt>
                <c:pt idx="839">
                  <c:v>0.60240000000000005</c:v>
                </c:pt>
                <c:pt idx="840">
                  <c:v>0.60240000000000005</c:v>
                </c:pt>
                <c:pt idx="841">
                  <c:v>0.60240000000000005</c:v>
                </c:pt>
                <c:pt idx="842">
                  <c:v>0.60240000000000005</c:v>
                </c:pt>
                <c:pt idx="843">
                  <c:v>0.60240000000000005</c:v>
                </c:pt>
                <c:pt idx="844">
                  <c:v>0.60240000000000005</c:v>
                </c:pt>
                <c:pt idx="845">
                  <c:v>0.60240000000000005</c:v>
                </c:pt>
                <c:pt idx="846">
                  <c:v>0.60240000000000005</c:v>
                </c:pt>
                <c:pt idx="847">
                  <c:v>0.60240000000000005</c:v>
                </c:pt>
                <c:pt idx="848">
                  <c:v>0.60240000000000005</c:v>
                </c:pt>
                <c:pt idx="849">
                  <c:v>0.60240000000000005</c:v>
                </c:pt>
                <c:pt idx="850">
                  <c:v>0.60240000000000005</c:v>
                </c:pt>
                <c:pt idx="851">
                  <c:v>0.60240000000000005</c:v>
                </c:pt>
                <c:pt idx="852">
                  <c:v>0.60240000000000005</c:v>
                </c:pt>
                <c:pt idx="853">
                  <c:v>0.60240000000000005</c:v>
                </c:pt>
                <c:pt idx="854">
                  <c:v>0.60240000000000005</c:v>
                </c:pt>
                <c:pt idx="855">
                  <c:v>0.60240000000000005</c:v>
                </c:pt>
                <c:pt idx="856">
                  <c:v>0.60240000000000005</c:v>
                </c:pt>
                <c:pt idx="857">
                  <c:v>0.60240000000000005</c:v>
                </c:pt>
                <c:pt idx="858">
                  <c:v>0.60240000000000005</c:v>
                </c:pt>
                <c:pt idx="859">
                  <c:v>0.60240000000000005</c:v>
                </c:pt>
                <c:pt idx="860">
                  <c:v>0.60240000000000005</c:v>
                </c:pt>
                <c:pt idx="861">
                  <c:v>0.60240000000000005</c:v>
                </c:pt>
                <c:pt idx="862">
                  <c:v>0.60240000000000005</c:v>
                </c:pt>
                <c:pt idx="863">
                  <c:v>0.60240000000000005</c:v>
                </c:pt>
                <c:pt idx="864">
                  <c:v>0.60240000000000005</c:v>
                </c:pt>
                <c:pt idx="865">
                  <c:v>0.60240000000000005</c:v>
                </c:pt>
                <c:pt idx="866">
                  <c:v>0.60240000000000005</c:v>
                </c:pt>
                <c:pt idx="867">
                  <c:v>0.60240000000000005</c:v>
                </c:pt>
                <c:pt idx="868">
                  <c:v>0.60240000000000005</c:v>
                </c:pt>
                <c:pt idx="869">
                  <c:v>0.60240000000000005</c:v>
                </c:pt>
                <c:pt idx="870">
                  <c:v>0.60240000000000005</c:v>
                </c:pt>
                <c:pt idx="871">
                  <c:v>0.60240000000000005</c:v>
                </c:pt>
                <c:pt idx="872">
                  <c:v>0.60240000000000005</c:v>
                </c:pt>
                <c:pt idx="873">
                  <c:v>0.60240000000000005</c:v>
                </c:pt>
                <c:pt idx="874">
                  <c:v>0.60240000000000005</c:v>
                </c:pt>
                <c:pt idx="875">
                  <c:v>0.60240000000000005</c:v>
                </c:pt>
                <c:pt idx="876">
                  <c:v>0.60240000000000005</c:v>
                </c:pt>
                <c:pt idx="877">
                  <c:v>0.60240000000000005</c:v>
                </c:pt>
                <c:pt idx="878">
                  <c:v>0.60240000000000005</c:v>
                </c:pt>
                <c:pt idx="879">
                  <c:v>0.60240000000000005</c:v>
                </c:pt>
                <c:pt idx="880">
                  <c:v>0.60240000000000005</c:v>
                </c:pt>
                <c:pt idx="881">
                  <c:v>0.60240000000000005</c:v>
                </c:pt>
                <c:pt idx="882">
                  <c:v>0.60240000000000005</c:v>
                </c:pt>
                <c:pt idx="883">
                  <c:v>0.60240000000000005</c:v>
                </c:pt>
                <c:pt idx="884">
                  <c:v>0.60240000000000005</c:v>
                </c:pt>
                <c:pt idx="885">
                  <c:v>0.60240000000000005</c:v>
                </c:pt>
                <c:pt idx="886">
                  <c:v>0.60240000000000005</c:v>
                </c:pt>
                <c:pt idx="887">
                  <c:v>0.60240000000000005</c:v>
                </c:pt>
                <c:pt idx="888">
                  <c:v>0.60240000000000005</c:v>
                </c:pt>
                <c:pt idx="889">
                  <c:v>0.60240000000000005</c:v>
                </c:pt>
                <c:pt idx="890">
                  <c:v>0.60240000000000005</c:v>
                </c:pt>
                <c:pt idx="891">
                  <c:v>0.60240000000000005</c:v>
                </c:pt>
                <c:pt idx="892">
                  <c:v>0.60240000000000005</c:v>
                </c:pt>
                <c:pt idx="893">
                  <c:v>0.60240000000000005</c:v>
                </c:pt>
                <c:pt idx="894">
                  <c:v>0.60240000000000005</c:v>
                </c:pt>
                <c:pt idx="895">
                  <c:v>0.60240000000000005</c:v>
                </c:pt>
                <c:pt idx="896">
                  <c:v>0.60240000000000005</c:v>
                </c:pt>
                <c:pt idx="897">
                  <c:v>0.60240000000000005</c:v>
                </c:pt>
                <c:pt idx="898">
                  <c:v>0.60240000000000005</c:v>
                </c:pt>
                <c:pt idx="899">
                  <c:v>0.60240000000000005</c:v>
                </c:pt>
                <c:pt idx="900">
                  <c:v>0.60240000000000005</c:v>
                </c:pt>
                <c:pt idx="901">
                  <c:v>0.60240000000000005</c:v>
                </c:pt>
                <c:pt idx="902">
                  <c:v>0.60240000000000005</c:v>
                </c:pt>
                <c:pt idx="903">
                  <c:v>0.60240000000000005</c:v>
                </c:pt>
                <c:pt idx="904">
                  <c:v>0.60240000000000005</c:v>
                </c:pt>
                <c:pt idx="905">
                  <c:v>0.60240000000000005</c:v>
                </c:pt>
                <c:pt idx="906">
                  <c:v>0.60240000000000005</c:v>
                </c:pt>
                <c:pt idx="907">
                  <c:v>0.60240000000000005</c:v>
                </c:pt>
                <c:pt idx="908">
                  <c:v>0.60240000000000005</c:v>
                </c:pt>
                <c:pt idx="909">
                  <c:v>0.60240000000000005</c:v>
                </c:pt>
                <c:pt idx="910">
                  <c:v>0.60240000000000005</c:v>
                </c:pt>
                <c:pt idx="911">
                  <c:v>0.60240000000000005</c:v>
                </c:pt>
                <c:pt idx="912">
                  <c:v>0.60240000000000005</c:v>
                </c:pt>
                <c:pt idx="913">
                  <c:v>0.60240000000000005</c:v>
                </c:pt>
                <c:pt idx="914">
                  <c:v>0.60240000000000005</c:v>
                </c:pt>
                <c:pt idx="915">
                  <c:v>0.60240000000000005</c:v>
                </c:pt>
                <c:pt idx="916">
                  <c:v>0.60240000000000005</c:v>
                </c:pt>
                <c:pt idx="917">
                  <c:v>0.60240000000000005</c:v>
                </c:pt>
                <c:pt idx="918">
                  <c:v>0.60240000000000005</c:v>
                </c:pt>
                <c:pt idx="919">
                  <c:v>0.60240000000000005</c:v>
                </c:pt>
                <c:pt idx="920">
                  <c:v>0.60240000000000005</c:v>
                </c:pt>
                <c:pt idx="921">
                  <c:v>0.60240000000000005</c:v>
                </c:pt>
                <c:pt idx="922">
                  <c:v>0.60240000000000005</c:v>
                </c:pt>
                <c:pt idx="923">
                  <c:v>0.60240000000000005</c:v>
                </c:pt>
                <c:pt idx="924">
                  <c:v>0.60240000000000005</c:v>
                </c:pt>
                <c:pt idx="925">
                  <c:v>0.60240000000000005</c:v>
                </c:pt>
                <c:pt idx="926">
                  <c:v>0.60240000000000005</c:v>
                </c:pt>
                <c:pt idx="927">
                  <c:v>0.60240000000000005</c:v>
                </c:pt>
                <c:pt idx="928">
                  <c:v>0.60240000000000005</c:v>
                </c:pt>
                <c:pt idx="929">
                  <c:v>0.60240000000000005</c:v>
                </c:pt>
                <c:pt idx="930">
                  <c:v>0.60240000000000005</c:v>
                </c:pt>
                <c:pt idx="931">
                  <c:v>0.60240000000000005</c:v>
                </c:pt>
                <c:pt idx="932">
                  <c:v>0.60240000000000005</c:v>
                </c:pt>
                <c:pt idx="933">
                  <c:v>0.60240000000000005</c:v>
                </c:pt>
                <c:pt idx="934">
                  <c:v>0.60240000000000005</c:v>
                </c:pt>
                <c:pt idx="935">
                  <c:v>0.60240000000000005</c:v>
                </c:pt>
                <c:pt idx="936">
                  <c:v>0.60240000000000005</c:v>
                </c:pt>
                <c:pt idx="937">
                  <c:v>0.60240000000000005</c:v>
                </c:pt>
                <c:pt idx="938">
                  <c:v>0.60240000000000005</c:v>
                </c:pt>
                <c:pt idx="939">
                  <c:v>0.60240000000000005</c:v>
                </c:pt>
                <c:pt idx="940">
                  <c:v>0.60240000000000005</c:v>
                </c:pt>
                <c:pt idx="941">
                  <c:v>0.60240000000000005</c:v>
                </c:pt>
                <c:pt idx="942">
                  <c:v>0.60240000000000005</c:v>
                </c:pt>
                <c:pt idx="943">
                  <c:v>0.60240000000000005</c:v>
                </c:pt>
                <c:pt idx="944">
                  <c:v>0.60240000000000005</c:v>
                </c:pt>
                <c:pt idx="945">
                  <c:v>0.60240000000000005</c:v>
                </c:pt>
                <c:pt idx="946">
                  <c:v>0.60240000000000005</c:v>
                </c:pt>
                <c:pt idx="947">
                  <c:v>0.60240000000000005</c:v>
                </c:pt>
                <c:pt idx="948">
                  <c:v>0.60240000000000005</c:v>
                </c:pt>
                <c:pt idx="949">
                  <c:v>0.60240000000000005</c:v>
                </c:pt>
                <c:pt idx="950">
                  <c:v>0.60240000000000005</c:v>
                </c:pt>
                <c:pt idx="951">
                  <c:v>0.60240000000000005</c:v>
                </c:pt>
                <c:pt idx="952">
                  <c:v>0.60240000000000005</c:v>
                </c:pt>
                <c:pt idx="953">
                  <c:v>0.60240000000000005</c:v>
                </c:pt>
                <c:pt idx="954">
                  <c:v>0.60240000000000005</c:v>
                </c:pt>
                <c:pt idx="955">
                  <c:v>0.60240000000000005</c:v>
                </c:pt>
                <c:pt idx="956">
                  <c:v>0.60240000000000005</c:v>
                </c:pt>
                <c:pt idx="957">
                  <c:v>0.60240000000000005</c:v>
                </c:pt>
                <c:pt idx="958">
                  <c:v>0.60240000000000005</c:v>
                </c:pt>
                <c:pt idx="959">
                  <c:v>0.60240000000000005</c:v>
                </c:pt>
                <c:pt idx="960">
                  <c:v>0.59940000000000004</c:v>
                </c:pt>
                <c:pt idx="961">
                  <c:v>0.59940000000000004</c:v>
                </c:pt>
                <c:pt idx="962">
                  <c:v>0.59940000000000004</c:v>
                </c:pt>
                <c:pt idx="963">
                  <c:v>0.59940000000000004</c:v>
                </c:pt>
                <c:pt idx="964">
                  <c:v>0.59940000000000004</c:v>
                </c:pt>
                <c:pt idx="965">
                  <c:v>0.59940000000000004</c:v>
                </c:pt>
                <c:pt idx="966">
                  <c:v>0.59940000000000004</c:v>
                </c:pt>
                <c:pt idx="967">
                  <c:v>0.59940000000000004</c:v>
                </c:pt>
                <c:pt idx="968">
                  <c:v>0.59940000000000004</c:v>
                </c:pt>
                <c:pt idx="969">
                  <c:v>0.59940000000000004</c:v>
                </c:pt>
                <c:pt idx="970">
                  <c:v>0.59940000000000004</c:v>
                </c:pt>
                <c:pt idx="971">
                  <c:v>0.59940000000000004</c:v>
                </c:pt>
                <c:pt idx="972">
                  <c:v>0.59940000000000004</c:v>
                </c:pt>
                <c:pt idx="973">
                  <c:v>0.59940000000000004</c:v>
                </c:pt>
                <c:pt idx="974">
                  <c:v>0.59940000000000004</c:v>
                </c:pt>
                <c:pt idx="975">
                  <c:v>0.59940000000000004</c:v>
                </c:pt>
                <c:pt idx="976">
                  <c:v>0.59940000000000004</c:v>
                </c:pt>
                <c:pt idx="977">
                  <c:v>0.59940000000000004</c:v>
                </c:pt>
                <c:pt idx="978">
                  <c:v>0.59940000000000004</c:v>
                </c:pt>
                <c:pt idx="979">
                  <c:v>0.59940000000000004</c:v>
                </c:pt>
                <c:pt idx="980">
                  <c:v>0.59940000000000004</c:v>
                </c:pt>
                <c:pt idx="981">
                  <c:v>0.59940000000000004</c:v>
                </c:pt>
                <c:pt idx="982">
                  <c:v>0.59940000000000004</c:v>
                </c:pt>
                <c:pt idx="983">
                  <c:v>0.59940000000000004</c:v>
                </c:pt>
                <c:pt idx="984">
                  <c:v>0.59940000000000004</c:v>
                </c:pt>
                <c:pt idx="985">
                  <c:v>0.59940000000000004</c:v>
                </c:pt>
                <c:pt idx="986">
                  <c:v>0.59940000000000004</c:v>
                </c:pt>
                <c:pt idx="987">
                  <c:v>0.59940000000000004</c:v>
                </c:pt>
                <c:pt idx="988">
                  <c:v>0.59940000000000004</c:v>
                </c:pt>
                <c:pt idx="989">
                  <c:v>0.59940000000000004</c:v>
                </c:pt>
                <c:pt idx="990">
                  <c:v>0.60119999999999996</c:v>
                </c:pt>
                <c:pt idx="991">
                  <c:v>0.60119999999999996</c:v>
                </c:pt>
                <c:pt idx="992">
                  <c:v>0.60119999999999996</c:v>
                </c:pt>
                <c:pt idx="993">
                  <c:v>0.60119999999999996</c:v>
                </c:pt>
                <c:pt idx="994">
                  <c:v>0.60119999999999996</c:v>
                </c:pt>
                <c:pt idx="995">
                  <c:v>0.60119999999999996</c:v>
                </c:pt>
                <c:pt idx="996">
                  <c:v>0.60119999999999996</c:v>
                </c:pt>
                <c:pt idx="997">
                  <c:v>0.60119999999999996</c:v>
                </c:pt>
                <c:pt idx="998">
                  <c:v>0.60119999999999996</c:v>
                </c:pt>
                <c:pt idx="999">
                  <c:v>0.60119999999999996</c:v>
                </c:pt>
                <c:pt idx="1000">
                  <c:v>0.60119999999999996</c:v>
                </c:pt>
                <c:pt idx="1001">
                  <c:v>0.60119999999999996</c:v>
                </c:pt>
                <c:pt idx="1002">
                  <c:v>0.60119999999999996</c:v>
                </c:pt>
                <c:pt idx="1003">
                  <c:v>0.60119999999999996</c:v>
                </c:pt>
                <c:pt idx="1004">
                  <c:v>0.60119999999999996</c:v>
                </c:pt>
                <c:pt idx="1005">
                  <c:v>0.60119999999999996</c:v>
                </c:pt>
                <c:pt idx="1006">
                  <c:v>0.60119999999999996</c:v>
                </c:pt>
                <c:pt idx="1007">
                  <c:v>0.60119999999999996</c:v>
                </c:pt>
                <c:pt idx="1008">
                  <c:v>0.60119999999999996</c:v>
                </c:pt>
                <c:pt idx="1009">
                  <c:v>0.60119999999999996</c:v>
                </c:pt>
                <c:pt idx="1010">
                  <c:v>0.60119999999999996</c:v>
                </c:pt>
                <c:pt idx="1011">
                  <c:v>0.60119999999999996</c:v>
                </c:pt>
                <c:pt idx="1012">
                  <c:v>0.60119999999999996</c:v>
                </c:pt>
                <c:pt idx="1013">
                  <c:v>0.60119999999999996</c:v>
                </c:pt>
                <c:pt idx="1014">
                  <c:v>0.60119999999999996</c:v>
                </c:pt>
                <c:pt idx="1015">
                  <c:v>0.60119999999999996</c:v>
                </c:pt>
                <c:pt idx="1016">
                  <c:v>0.60119999999999996</c:v>
                </c:pt>
                <c:pt idx="1017">
                  <c:v>0.60119999999999996</c:v>
                </c:pt>
                <c:pt idx="1018">
                  <c:v>0.60119999999999996</c:v>
                </c:pt>
                <c:pt idx="1019">
                  <c:v>0.60119999999999996</c:v>
                </c:pt>
                <c:pt idx="1020">
                  <c:v>0.60299999999999998</c:v>
                </c:pt>
                <c:pt idx="1021">
                  <c:v>0.60299999999999998</c:v>
                </c:pt>
                <c:pt idx="1022">
                  <c:v>0.60299999999999998</c:v>
                </c:pt>
                <c:pt idx="1023">
                  <c:v>0.60299999999999998</c:v>
                </c:pt>
                <c:pt idx="1024">
                  <c:v>0.60299999999999998</c:v>
                </c:pt>
                <c:pt idx="1025">
                  <c:v>0.60299999999999998</c:v>
                </c:pt>
                <c:pt idx="1026">
                  <c:v>0.60299999999999998</c:v>
                </c:pt>
                <c:pt idx="1027">
                  <c:v>0.60299999999999998</c:v>
                </c:pt>
                <c:pt idx="1028">
                  <c:v>0.60299999999999998</c:v>
                </c:pt>
                <c:pt idx="1029">
                  <c:v>0.60299999999999998</c:v>
                </c:pt>
                <c:pt idx="1030">
                  <c:v>0.60299999999999998</c:v>
                </c:pt>
                <c:pt idx="1031">
                  <c:v>0.60299999999999998</c:v>
                </c:pt>
                <c:pt idx="1032">
                  <c:v>0.60299999999999998</c:v>
                </c:pt>
                <c:pt idx="1033">
                  <c:v>0.60299999999999998</c:v>
                </c:pt>
                <c:pt idx="1034">
                  <c:v>0.60299999999999998</c:v>
                </c:pt>
                <c:pt idx="1035">
                  <c:v>0.60299999999999998</c:v>
                </c:pt>
                <c:pt idx="1036">
                  <c:v>0.60299999999999998</c:v>
                </c:pt>
                <c:pt idx="1037">
                  <c:v>0.60299999999999998</c:v>
                </c:pt>
                <c:pt idx="1038">
                  <c:v>0.60299999999999998</c:v>
                </c:pt>
                <c:pt idx="1039">
                  <c:v>0.60299999999999998</c:v>
                </c:pt>
                <c:pt idx="1040">
                  <c:v>0.60299999999999998</c:v>
                </c:pt>
                <c:pt idx="1041">
                  <c:v>0.60299999999999998</c:v>
                </c:pt>
                <c:pt idx="1042">
                  <c:v>0.60299999999999998</c:v>
                </c:pt>
                <c:pt idx="1043">
                  <c:v>0.60299999999999998</c:v>
                </c:pt>
                <c:pt idx="1044">
                  <c:v>0.60299999999999998</c:v>
                </c:pt>
                <c:pt idx="1045">
                  <c:v>0.60299999999999998</c:v>
                </c:pt>
                <c:pt idx="1046">
                  <c:v>0.60299999999999998</c:v>
                </c:pt>
                <c:pt idx="1047">
                  <c:v>0.60299999999999998</c:v>
                </c:pt>
                <c:pt idx="1048">
                  <c:v>0.60299999999999998</c:v>
                </c:pt>
                <c:pt idx="1049">
                  <c:v>0.60299999999999998</c:v>
                </c:pt>
                <c:pt idx="1050">
                  <c:v>0.60299999999999998</c:v>
                </c:pt>
                <c:pt idx="1051">
                  <c:v>0.60299999999999998</c:v>
                </c:pt>
                <c:pt idx="1052">
                  <c:v>0.60299999999999998</c:v>
                </c:pt>
                <c:pt idx="1053">
                  <c:v>0.60299999999999998</c:v>
                </c:pt>
                <c:pt idx="1054">
                  <c:v>0.60299999999999998</c:v>
                </c:pt>
                <c:pt idx="1055">
                  <c:v>0.60299999999999998</c:v>
                </c:pt>
                <c:pt idx="1056">
                  <c:v>0.60299999999999998</c:v>
                </c:pt>
                <c:pt idx="1057">
                  <c:v>0.60299999999999998</c:v>
                </c:pt>
                <c:pt idx="1058">
                  <c:v>0.60299999999999998</c:v>
                </c:pt>
                <c:pt idx="1059">
                  <c:v>0.60299999999999998</c:v>
                </c:pt>
                <c:pt idx="1060">
                  <c:v>0.60299999999999998</c:v>
                </c:pt>
                <c:pt idx="1061">
                  <c:v>0.60299999999999998</c:v>
                </c:pt>
                <c:pt idx="1062">
                  <c:v>0.60299999999999998</c:v>
                </c:pt>
                <c:pt idx="1063">
                  <c:v>0.60299999999999998</c:v>
                </c:pt>
                <c:pt idx="1064">
                  <c:v>0.60299999999999998</c:v>
                </c:pt>
                <c:pt idx="1065">
                  <c:v>0.60299999999999998</c:v>
                </c:pt>
                <c:pt idx="1066">
                  <c:v>0.60299999999999998</c:v>
                </c:pt>
                <c:pt idx="1067">
                  <c:v>0.60299999999999998</c:v>
                </c:pt>
                <c:pt idx="1068">
                  <c:v>0.60299999999999998</c:v>
                </c:pt>
                <c:pt idx="1069">
                  <c:v>0.60299999999999998</c:v>
                </c:pt>
                <c:pt idx="1070">
                  <c:v>0.60299999999999998</c:v>
                </c:pt>
                <c:pt idx="1071">
                  <c:v>0.60299999999999998</c:v>
                </c:pt>
                <c:pt idx="1072">
                  <c:v>0.60299999999999998</c:v>
                </c:pt>
                <c:pt idx="1073">
                  <c:v>0.60299999999999998</c:v>
                </c:pt>
                <c:pt idx="1074">
                  <c:v>0.60299999999999998</c:v>
                </c:pt>
                <c:pt idx="1075">
                  <c:v>0.60299999999999998</c:v>
                </c:pt>
                <c:pt idx="1076">
                  <c:v>0.60299999999999998</c:v>
                </c:pt>
                <c:pt idx="1077">
                  <c:v>0.60299999999999998</c:v>
                </c:pt>
                <c:pt idx="1078">
                  <c:v>0.60299999999999998</c:v>
                </c:pt>
                <c:pt idx="1079">
                  <c:v>0.60299999999999998</c:v>
                </c:pt>
                <c:pt idx="1080">
                  <c:v>0.60299999999999998</c:v>
                </c:pt>
                <c:pt idx="1081">
                  <c:v>0.60299999999999998</c:v>
                </c:pt>
                <c:pt idx="1082">
                  <c:v>0.60299999999999998</c:v>
                </c:pt>
                <c:pt idx="1083">
                  <c:v>0.60299999999999998</c:v>
                </c:pt>
                <c:pt idx="1084">
                  <c:v>0.60299999999999998</c:v>
                </c:pt>
                <c:pt idx="1085">
                  <c:v>0.60299999999999998</c:v>
                </c:pt>
                <c:pt idx="1086">
                  <c:v>0.60299999999999998</c:v>
                </c:pt>
                <c:pt idx="1087">
                  <c:v>0.60299999999999998</c:v>
                </c:pt>
                <c:pt idx="1088">
                  <c:v>0.60299999999999998</c:v>
                </c:pt>
                <c:pt idx="1089">
                  <c:v>0.60299999999999998</c:v>
                </c:pt>
                <c:pt idx="1090">
                  <c:v>0.60299999999999998</c:v>
                </c:pt>
                <c:pt idx="1091">
                  <c:v>0.60299999999999998</c:v>
                </c:pt>
                <c:pt idx="1092">
                  <c:v>0.60299999999999998</c:v>
                </c:pt>
                <c:pt idx="1093">
                  <c:v>0.60299999999999998</c:v>
                </c:pt>
                <c:pt idx="1094">
                  <c:v>0.60299999999999998</c:v>
                </c:pt>
                <c:pt idx="1095">
                  <c:v>0.60299999999999998</c:v>
                </c:pt>
                <c:pt idx="1096">
                  <c:v>0.60299999999999998</c:v>
                </c:pt>
                <c:pt idx="1097">
                  <c:v>0.60299999999999998</c:v>
                </c:pt>
                <c:pt idx="1098">
                  <c:v>0.60299999999999998</c:v>
                </c:pt>
                <c:pt idx="1099">
                  <c:v>0.60299999999999998</c:v>
                </c:pt>
                <c:pt idx="1100">
                  <c:v>0.60299999999999998</c:v>
                </c:pt>
                <c:pt idx="1101">
                  <c:v>0.60299999999999998</c:v>
                </c:pt>
                <c:pt idx="1102">
                  <c:v>0.60299999999999998</c:v>
                </c:pt>
                <c:pt idx="1103">
                  <c:v>0.60299999999999998</c:v>
                </c:pt>
                <c:pt idx="1104">
                  <c:v>0.60299999999999998</c:v>
                </c:pt>
                <c:pt idx="1105">
                  <c:v>0.60299999999999998</c:v>
                </c:pt>
                <c:pt idx="1106">
                  <c:v>0.60299999999999998</c:v>
                </c:pt>
                <c:pt idx="1107">
                  <c:v>0.60299999999999998</c:v>
                </c:pt>
                <c:pt idx="1108">
                  <c:v>0.60299999999999998</c:v>
                </c:pt>
                <c:pt idx="1109">
                  <c:v>0.60299999999999998</c:v>
                </c:pt>
                <c:pt idx="1110">
                  <c:v>0.60299999999999998</c:v>
                </c:pt>
                <c:pt idx="1111">
                  <c:v>0.60299999999999998</c:v>
                </c:pt>
                <c:pt idx="1112">
                  <c:v>0.60299999999999998</c:v>
                </c:pt>
                <c:pt idx="1113">
                  <c:v>0.60299999999999998</c:v>
                </c:pt>
                <c:pt idx="1114">
                  <c:v>0.60299999999999998</c:v>
                </c:pt>
                <c:pt idx="1115">
                  <c:v>0.60299999999999998</c:v>
                </c:pt>
                <c:pt idx="1116">
                  <c:v>0.60299999999999998</c:v>
                </c:pt>
                <c:pt idx="1117">
                  <c:v>0.60299999999999998</c:v>
                </c:pt>
                <c:pt idx="1118">
                  <c:v>0.60299999999999998</c:v>
                </c:pt>
                <c:pt idx="1119">
                  <c:v>0.60299999999999998</c:v>
                </c:pt>
                <c:pt idx="1120">
                  <c:v>0.60299999999999998</c:v>
                </c:pt>
                <c:pt idx="1121">
                  <c:v>0.60299999999999998</c:v>
                </c:pt>
                <c:pt idx="1122">
                  <c:v>0.60299999999999998</c:v>
                </c:pt>
                <c:pt idx="1123">
                  <c:v>0.60299999999999998</c:v>
                </c:pt>
                <c:pt idx="1124">
                  <c:v>0.60299999999999998</c:v>
                </c:pt>
                <c:pt idx="1125">
                  <c:v>0.60299999999999998</c:v>
                </c:pt>
                <c:pt idx="1126">
                  <c:v>0.60299999999999998</c:v>
                </c:pt>
                <c:pt idx="1127">
                  <c:v>0.60299999999999998</c:v>
                </c:pt>
                <c:pt idx="1128">
                  <c:v>0.60299999999999998</c:v>
                </c:pt>
                <c:pt idx="1129">
                  <c:v>0.60299999999999998</c:v>
                </c:pt>
                <c:pt idx="1130">
                  <c:v>0.60299999999999998</c:v>
                </c:pt>
                <c:pt idx="1131">
                  <c:v>0.60299999999999998</c:v>
                </c:pt>
                <c:pt idx="1132">
                  <c:v>0.60299999999999998</c:v>
                </c:pt>
                <c:pt idx="1133">
                  <c:v>0.60299999999999998</c:v>
                </c:pt>
                <c:pt idx="1134">
                  <c:v>0.60299999999999998</c:v>
                </c:pt>
                <c:pt idx="1135">
                  <c:v>0.60299999999999998</c:v>
                </c:pt>
                <c:pt idx="1136">
                  <c:v>0.60299999999999998</c:v>
                </c:pt>
                <c:pt idx="1137">
                  <c:v>0.60299999999999998</c:v>
                </c:pt>
                <c:pt idx="1138">
                  <c:v>0.60299999999999998</c:v>
                </c:pt>
                <c:pt idx="1139">
                  <c:v>0.60299999999999998</c:v>
                </c:pt>
                <c:pt idx="1140">
                  <c:v>0.60299999999999998</c:v>
                </c:pt>
                <c:pt idx="1141">
                  <c:v>0.60299999999999998</c:v>
                </c:pt>
                <c:pt idx="1142">
                  <c:v>0.60299999999999998</c:v>
                </c:pt>
                <c:pt idx="1143">
                  <c:v>0.60299999999999998</c:v>
                </c:pt>
                <c:pt idx="1144">
                  <c:v>0.60299999999999998</c:v>
                </c:pt>
                <c:pt idx="1145">
                  <c:v>0.60299999999999998</c:v>
                </c:pt>
                <c:pt idx="1146">
                  <c:v>0.60299999999999998</c:v>
                </c:pt>
                <c:pt idx="1147">
                  <c:v>0.60299999999999998</c:v>
                </c:pt>
                <c:pt idx="1148">
                  <c:v>0.60299999999999998</c:v>
                </c:pt>
                <c:pt idx="1149">
                  <c:v>0.60299999999999998</c:v>
                </c:pt>
                <c:pt idx="1150">
                  <c:v>0.60299999999999998</c:v>
                </c:pt>
                <c:pt idx="1151">
                  <c:v>0.60299999999999998</c:v>
                </c:pt>
                <c:pt idx="1152">
                  <c:v>0.60299999999999998</c:v>
                </c:pt>
                <c:pt idx="1153">
                  <c:v>0.60299999999999998</c:v>
                </c:pt>
                <c:pt idx="1154">
                  <c:v>0.60299999999999998</c:v>
                </c:pt>
                <c:pt idx="1155">
                  <c:v>0.60299999999999998</c:v>
                </c:pt>
                <c:pt idx="1156">
                  <c:v>0.60299999999999998</c:v>
                </c:pt>
                <c:pt idx="1157">
                  <c:v>0.60299999999999998</c:v>
                </c:pt>
                <c:pt idx="1158">
                  <c:v>0.60299999999999998</c:v>
                </c:pt>
                <c:pt idx="1159">
                  <c:v>0.60299999999999998</c:v>
                </c:pt>
                <c:pt idx="1160">
                  <c:v>0.60299999999999998</c:v>
                </c:pt>
                <c:pt idx="1161">
                  <c:v>0.60299999999999998</c:v>
                </c:pt>
                <c:pt idx="1162">
                  <c:v>0.60299999999999998</c:v>
                </c:pt>
                <c:pt idx="1163">
                  <c:v>0.60299999999999998</c:v>
                </c:pt>
                <c:pt idx="1164">
                  <c:v>0.60299999999999998</c:v>
                </c:pt>
                <c:pt idx="1165">
                  <c:v>0.60299999999999998</c:v>
                </c:pt>
                <c:pt idx="1166">
                  <c:v>0.60299999999999998</c:v>
                </c:pt>
                <c:pt idx="1167">
                  <c:v>0.60299999999999998</c:v>
                </c:pt>
                <c:pt idx="1168">
                  <c:v>0.60299999999999998</c:v>
                </c:pt>
                <c:pt idx="1169">
                  <c:v>0.60299999999999998</c:v>
                </c:pt>
                <c:pt idx="1170">
                  <c:v>0.60299999999999998</c:v>
                </c:pt>
                <c:pt idx="1171">
                  <c:v>0.60299999999999998</c:v>
                </c:pt>
                <c:pt idx="1172">
                  <c:v>0.60299999999999998</c:v>
                </c:pt>
                <c:pt idx="1173">
                  <c:v>0.60299999999999998</c:v>
                </c:pt>
                <c:pt idx="1174">
                  <c:v>0.60299999999999998</c:v>
                </c:pt>
                <c:pt idx="1175">
                  <c:v>0.60299999999999998</c:v>
                </c:pt>
                <c:pt idx="1176">
                  <c:v>0.60299999999999998</c:v>
                </c:pt>
                <c:pt idx="1177">
                  <c:v>0.60299999999999998</c:v>
                </c:pt>
                <c:pt idx="1178">
                  <c:v>0.60299999999999998</c:v>
                </c:pt>
                <c:pt idx="1179">
                  <c:v>0.60299999999999998</c:v>
                </c:pt>
                <c:pt idx="1180">
                  <c:v>0.60299999999999998</c:v>
                </c:pt>
                <c:pt idx="1181">
                  <c:v>0.60299999999999998</c:v>
                </c:pt>
                <c:pt idx="1182">
                  <c:v>0.60299999999999998</c:v>
                </c:pt>
                <c:pt idx="1183">
                  <c:v>0.60299999999999998</c:v>
                </c:pt>
                <c:pt idx="1184">
                  <c:v>0.60299999999999998</c:v>
                </c:pt>
                <c:pt idx="1185">
                  <c:v>0.60299999999999998</c:v>
                </c:pt>
                <c:pt idx="1186">
                  <c:v>0.60299999999999998</c:v>
                </c:pt>
                <c:pt idx="1187">
                  <c:v>0.60299999999999998</c:v>
                </c:pt>
                <c:pt idx="1188">
                  <c:v>0.60299999999999998</c:v>
                </c:pt>
                <c:pt idx="1189">
                  <c:v>0.60299999999999998</c:v>
                </c:pt>
                <c:pt idx="1190">
                  <c:v>0.60299999999999998</c:v>
                </c:pt>
                <c:pt idx="1191">
                  <c:v>0.60299999999999998</c:v>
                </c:pt>
                <c:pt idx="1192">
                  <c:v>0.60299999999999998</c:v>
                </c:pt>
                <c:pt idx="1193">
                  <c:v>0.60299999999999998</c:v>
                </c:pt>
                <c:pt idx="1194">
                  <c:v>0.60299999999999998</c:v>
                </c:pt>
                <c:pt idx="1195">
                  <c:v>0.60299999999999998</c:v>
                </c:pt>
                <c:pt idx="1196">
                  <c:v>0.60299999999999998</c:v>
                </c:pt>
                <c:pt idx="1197">
                  <c:v>0.60299999999999998</c:v>
                </c:pt>
                <c:pt idx="1198">
                  <c:v>0.60299999999999998</c:v>
                </c:pt>
                <c:pt idx="1199">
                  <c:v>0.60299999999999998</c:v>
                </c:pt>
                <c:pt idx="1200">
                  <c:v>0.60299999999999998</c:v>
                </c:pt>
                <c:pt idx="1201">
                  <c:v>0.60299999999999998</c:v>
                </c:pt>
                <c:pt idx="1202">
                  <c:v>0.60299999999999998</c:v>
                </c:pt>
                <c:pt idx="1203">
                  <c:v>0.60299999999999998</c:v>
                </c:pt>
                <c:pt idx="1204">
                  <c:v>0.60299999999999998</c:v>
                </c:pt>
                <c:pt idx="1205">
                  <c:v>0.60299999999999998</c:v>
                </c:pt>
                <c:pt idx="1206">
                  <c:v>0.60299999999999998</c:v>
                </c:pt>
                <c:pt idx="1207">
                  <c:v>0.60299999999999998</c:v>
                </c:pt>
                <c:pt idx="1208">
                  <c:v>0.60299999999999998</c:v>
                </c:pt>
                <c:pt idx="1209">
                  <c:v>0.60299999999999998</c:v>
                </c:pt>
                <c:pt idx="1210">
                  <c:v>0.60299999999999998</c:v>
                </c:pt>
                <c:pt idx="1211">
                  <c:v>0.60299999999999998</c:v>
                </c:pt>
                <c:pt idx="1212">
                  <c:v>0.60299999999999998</c:v>
                </c:pt>
                <c:pt idx="1213">
                  <c:v>0.60299999999999998</c:v>
                </c:pt>
                <c:pt idx="1214">
                  <c:v>0.60299999999999998</c:v>
                </c:pt>
                <c:pt idx="1215">
                  <c:v>0.60299999999999998</c:v>
                </c:pt>
                <c:pt idx="1216">
                  <c:v>0.60299999999999998</c:v>
                </c:pt>
                <c:pt idx="1217">
                  <c:v>0.60299999999999998</c:v>
                </c:pt>
                <c:pt idx="1218">
                  <c:v>0.60299999999999998</c:v>
                </c:pt>
                <c:pt idx="1219">
                  <c:v>0.60299999999999998</c:v>
                </c:pt>
                <c:pt idx="1220">
                  <c:v>0.60299999999999998</c:v>
                </c:pt>
                <c:pt idx="1221">
                  <c:v>0.60299999999999998</c:v>
                </c:pt>
                <c:pt idx="1222">
                  <c:v>0.60299999999999998</c:v>
                </c:pt>
                <c:pt idx="1223">
                  <c:v>0.60299999999999998</c:v>
                </c:pt>
                <c:pt idx="1224">
                  <c:v>0.60299999999999998</c:v>
                </c:pt>
                <c:pt idx="1225">
                  <c:v>0.60299999999999998</c:v>
                </c:pt>
                <c:pt idx="1226">
                  <c:v>0.60299999999999998</c:v>
                </c:pt>
                <c:pt idx="1227">
                  <c:v>0.60299999999999998</c:v>
                </c:pt>
                <c:pt idx="1228">
                  <c:v>0.60299999999999998</c:v>
                </c:pt>
                <c:pt idx="1229">
                  <c:v>0.60299999999999998</c:v>
                </c:pt>
                <c:pt idx="1230">
                  <c:v>0.60299999999999998</c:v>
                </c:pt>
                <c:pt idx="1231">
                  <c:v>0.60299999999999998</c:v>
                </c:pt>
                <c:pt idx="1232">
                  <c:v>0.60299999999999998</c:v>
                </c:pt>
                <c:pt idx="1233">
                  <c:v>0.60299999999999998</c:v>
                </c:pt>
                <c:pt idx="1234">
                  <c:v>0.60299999999999998</c:v>
                </c:pt>
                <c:pt idx="1235">
                  <c:v>0.60299999999999998</c:v>
                </c:pt>
                <c:pt idx="1236">
                  <c:v>0.60299999999999998</c:v>
                </c:pt>
                <c:pt idx="1237">
                  <c:v>0.60299999999999998</c:v>
                </c:pt>
                <c:pt idx="1238">
                  <c:v>0.60299999999999998</c:v>
                </c:pt>
                <c:pt idx="1239">
                  <c:v>0.60299999999999998</c:v>
                </c:pt>
                <c:pt idx="1240">
                  <c:v>0.60299999999999998</c:v>
                </c:pt>
                <c:pt idx="1241">
                  <c:v>0.60299999999999998</c:v>
                </c:pt>
                <c:pt idx="1242">
                  <c:v>0.60299999999999998</c:v>
                </c:pt>
                <c:pt idx="1243">
                  <c:v>0.60299999999999998</c:v>
                </c:pt>
                <c:pt idx="1244">
                  <c:v>0.60299999999999998</c:v>
                </c:pt>
                <c:pt idx="1245">
                  <c:v>0.60299999999999998</c:v>
                </c:pt>
                <c:pt idx="1246">
                  <c:v>0.60299999999999998</c:v>
                </c:pt>
                <c:pt idx="1247">
                  <c:v>0.60299999999999998</c:v>
                </c:pt>
                <c:pt idx="1248">
                  <c:v>0.60299999999999998</c:v>
                </c:pt>
                <c:pt idx="1249">
                  <c:v>0.60299999999999998</c:v>
                </c:pt>
                <c:pt idx="1250">
                  <c:v>0.60299999999999998</c:v>
                </c:pt>
                <c:pt idx="1251">
                  <c:v>0.60299999999999998</c:v>
                </c:pt>
                <c:pt idx="1252">
                  <c:v>0.60299999999999998</c:v>
                </c:pt>
                <c:pt idx="1253">
                  <c:v>0.60299999999999998</c:v>
                </c:pt>
                <c:pt idx="1254">
                  <c:v>0.60299999999999998</c:v>
                </c:pt>
                <c:pt idx="1255">
                  <c:v>0.60299999999999998</c:v>
                </c:pt>
                <c:pt idx="1256">
                  <c:v>0.60299999999999998</c:v>
                </c:pt>
                <c:pt idx="1257">
                  <c:v>0.60299999999999998</c:v>
                </c:pt>
                <c:pt idx="1258">
                  <c:v>0.60299999999999998</c:v>
                </c:pt>
                <c:pt idx="1259">
                  <c:v>0.60299999999999998</c:v>
                </c:pt>
                <c:pt idx="1260">
                  <c:v>0.60299999999999998</c:v>
                </c:pt>
                <c:pt idx="1261">
                  <c:v>0.60299999999999998</c:v>
                </c:pt>
                <c:pt idx="1262">
                  <c:v>0.60299999999999998</c:v>
                </c:pt>
                <c:pt idx="1263">
                  <c:v>0.60299999999999998</c:v>
                </c:pt>
                <c:pt idx="1264">
                  <c:v>0.60299999999999998</c:v>
                </c:pt>
                <c:pt idx="1265">
                  <c:v>0.60299999999999998</c:v>
                </c:pt>
                <c:pt idx="1266">
                  <c:v>0.60299999999999998</c:v>
                </c:pt>
                <c:pt idx="1267">
                  <c:v>0.60299999999999998</c:v>
                </c:pt>
                <c:pt idx="1268">
                  <c:v>0.60299999999999998</c:v>
                </c:pt>
                <c:pt idx="1269">
                  <c:v>0.60299999999999998</c:v>
                </c:pt>
                <c:pt idx="1270">
                  <c:v>0.60299999999999998</c:v>
                </c:pt>
                <c:pt idx="1271">
                  <c:v>0.60299999999999998</c:v>
                </c:pt>
                <c:pt idx="1272">
                  <c:v>0.60299999999999998</c:v>
                </c:pt>
                <c:pt idx="1273">
                  <c:v>0.60299999999999998</c:v>
                </c:pt>
                <c:pt idx="1274">
                  <c:v>0.60299999999999998</c:v>
                </c:pt>
                <c:pt idx="1275">
                  <c:v>0.60299999999999998</c:v>
                </c:pt>
                <c:pt idx="1276">
                  <c:v>0.60299999999999998</c:v>
                </c:pt>
                <c:pt idx="1277">
                  <c:v>0.60299999999999998</c:v>
                </c:pt>
                <c:pt idx="1278">
                  <c:v>0.60299999999999998</c:v>
                </c:pt>
                <c:pt idx="1279">
                  <c:v>0.60299999999999998</c:v>
                </c:pt>
                <c:pt idx="1280">
                  <c:v>0.60299999999999998</c:v>
                </c:pt>
                <c:pt idx="1281">
                  <c:v>0.60299999999999998</c:v>
                </c:pt>
                <c:pt idx="1282">
                  <c:v>0.60299999999999998</c:v>
                </c:pt>
                <c:pt idx="1283">
                  <c:v>0.60299999999999998</c:v>
                </c:pt>
                <c:pt idx="1284">
                  <c:v>0.60299999999999998</c:v>
                </c:pt>
                <c:pt idx="1285">
                  <c:v>0.60299999999999998</c:v>
                </c:pt>
                <c:pt idx="1286">
                  <c:v>0.60299999999999998</c:v>
                </c:pt>
                <c:pt idx="1287">
                  <c:v>0.60299999999999998</c:v>
                </c:pt>
                <c:pt idx="1288">
                  <c:v>0.60299999999999998</c:v>
                </c:pt>
                <c:pt idx="1289">
                  <c:v>0.60299999999999998</c:v>
                </c:pt>
                <c:pt idx="1290">
                  <c:v>0.60299999999999998</c:v>
                </c:pt>
                <c:pt idx="1291">
                  <c:v>0.60299999999999998</c:v>
                </c:pt>
                <c:pt idx="1292">
                  <c:v>0.60299999999999998</c:v>
                </c:pt>
                <c:pt idx="1293">
                  <c:v>0.60299999999999998</c:v>
                </c:pt>
                <c:pt idx="1294">
                  <c:v>0.60299999999999998</c:v>
                </c:pt>
                <c:pt idx="1295">
                  <c:v>0.60299999999999998</c:v>
                </c:pt>
                <c:pt idx="1296">
                  <c:v>0.60299999999999998</c:v>
                </c:pt>
                <c:pt idx="1297">
                  <c:v>0.60299999999999998</c:v>
                </c:pt>
                <c:pt idx="1298">
                  <c:v>0.60299999999999998</c:v>
                </c:pt>
                <c:pt idx="1299">
                  <c:v>0.60299999999999998</c:v>
                </c:pt>
                <c:pt idx="1300">
                  <c:v>0.60299999999999998</c:v>
                </c:pt>
                <c:pt idx="1301">
                  <c:v>0.60299999999999998</c:v>
                </c:pt>
                <c:pt idx="1302">
                  <c:v>0.60299999999999998</c:v>
                </c:pt>
                <c:pt idx="1303">
                  <c:v>0.60299999999999998</c:v>
                </c:pt>
                <c:pt idx="1304">
                  <c:v>0.60299999999999998</c:v>
                </c:pt>
                <c:pt idx="1305">
                  <c:v>0.60299999999999998</c:v>
                </c:pt>
                <c:pt idx="1306">
                  <c:v>0.60299999999999998</c:v>
                </c:pt>
                <c:pt idx="1307">
                  <c:v>0.60299999999999998</c:v>
                </c:pt>
                <c:pt idx="1308">
                  <c:v>0.60299999999999998</c:v>
                </c:pt>
                <c:pt idx="1309">
                  <c:v>0.60299999999999998</c:v>
                </c:pt>
                <c:pt idx="1310">
                  <c:v>0.60299999999999998</c:v>
                </c:pt>
                <c:pt idx="1311">
                  <c:v>0.60299999999999998</c:v>
                </c:pt>
                <c:pt idx="1312">
                  <c:v>0.60299999999999998</c:v>
                </c:pt>
                <c:pt idx="1313">
                  <c:v>0.60299999999999998</c:v>
                </c:pt>
                <c:pt idx="1314">
                  <c:v>0.60299999999999998</c:v>
                </c:pt>
                <c:pt idx="1315">
                  <c:v>0.60299999999999998</c:v>
                </c:pt>
                <c:pt idx="1316">
                  <c:v>0.60299999999999998</c:v>
                </c:pt>
                <c:pt idx="1317">
                  <c:v>0.60299999999999998</c:v>
                </c:pt>
                <c:pt idx="1318">
                  <c:v>0.60299999999999998</c:v>
                </c:pt>
                <c:pt idx="1319">
                  <c:v>0.60299999999999998</c:v>
                </c:pt>
                <c:pt idx="1320">
                  <c:v>0.60299999999999998</c:v>
                </c:pt>
                <c:pt idx="1321">
                  <c:v>0.60299999999999998</c:v>
                </c:pt>
                <c:pt idx="1322">
                  <c:v>0.60299999999999998</c:v>
                </c:pt>
                <c:pt idx="1323">
                  <c:v>0.60299999999999998</c:v>
                </c:pt>
                <c:pt idx="1324">
                  <c:v>0.60299999999999998</c:v>
                </c:pt>
                <c:pt idx="1325">
                  <c:v>0.60299999999999998</c:v>
                </c:pt>
                <c:pt idx="1326">
                  <c:v>0.60299999999999998</c:v>
                </c:pt>
                <c:pt idx="1327">
                  <c:v>0.60299999999999998</c:v>
                </c:pt>
                <c:pt idx="1328">
                  <c:v>0.60299999999999998</c:v>
                </c:pt>
                <c:pt idx="1329">
                  <c:v>0.60299999999999998</c:v>
                </c:pt>
                <c:pt idx="1330">
                  <c:v>0.60299999999999998</c:v>
                </c:pt>
                <c:pt idx="1331">
                  <c:v>0.60299999999999998</c:v>
                </c:pt>
                <c:pt idx="1332">
                  <c:v>0.60299999999999998</c:v>
                </c:pt>
                <c:pt idx="1333">
                  <c:v>0.60299999999999998</c:v>
                </c:pt>
                <c:pt idx="1334">
                  <c:v>0.60299999999999998</c:v>
                </c:pt>
                <c:pt idx="1335">
                  <c:v>0.60299999999999998</c:v>
                </c:pt>
                <c:pt idx="1336">
                  <c:v>0.60299999999999998</c:v>
                </c:pt>
                <c:pt idx="1337">
                  <c:v>0.60299999999999998</c:v>
                </c:pt>
                <c:pt idx="1338">
                  <c:v>0.60299999999999998</c:v>
                </c:pt>
                <c:pt idx="1339">
                  <c:v>0.60299999999999998</c:v>
                </c:pt>
                <c:pt idx="1340">
                  <c:v>0.60299999999999998</c:v>
                </c:pt>
                <c:pt idx="1341">
                  <c:v>0.60299999999999998</c:v>
                </c:pt>
                <c:pt idx="1342">
                  <c:v>0.60299999999999998</c:v>
                </c:pt>
                <c:pt idx="1343">
                  <c:v>0.60299999999999998</c:v>
                </c:pt>
                <c:pt idx="1344">
                  <c:v>0.60299999999999998</c:v>
                </c:pt>
                <c:pt idx="1345">
                  <c:v>0.60299999999999998</c:v>
                </c:pt>
                <c:pt idx="1346">
                  <c:v>0.60299999999999998</c:v>
                </c:pt>
                <c:pt idx="1347">
                  <c:v>0.60299999999999998</c:v>
                </c:pt>
                <c:pt idx="1348">
                  <c:v>0.60299999999999998</c:v>
                </c:pt>
                <c:pt idx="1349">
                  <c:v>0.60299999999999998</c:v>
                </c:pt>
                <c:pt idx="1350">
                  <c:v>0.60299999999999998</c:v>
                </c:pt>
                <c:pt idx="1351">
                  <c:v>0.60299999999999998</c:v>
                </c:pt>
                <c:pt idx="1352">
                  <c:v>0.60299999999999998</c:v>
                </c:pt>
                <c:pt idx="1353">
                  <c:v>0.60299999999999998</c:v>
                </c:pt>
                <c:pt idx="1354">
                  <c:v>0.60299999999999998</c:v>
                </c:pt>
                <c:pt idx="1355">
                  <c:v>0.60299999999999998</c:v>
                </c:pt>
                <c:pt idx="1356">
                  <c:v>0.60299999999999998</c:v>
                </c:pt>
                <c:pt idx="1357">
                  <c:v>0.60299999999999998</c:v>
                </c:pt>
                <c:pt idx="1358">
                  <c:v>0.60299999999999998</c:v>
                </c:pt>
                <c:pt idx="1359">
                  <c:v>0.60299999999999998</c:v>
                </c:pt>
                <c:pt idx="1360">
                  <c:v>0.60299999999999998</c:v>
                </c:pt>
                <c:pt idx="1361">
                  <c:v>0.60299999999999998</c:v>
                </c:pt>
                <c:pt idx="1362">
                  <c:v>0.60299999999999998</c:v>
                </c:pt>
                <c:pt idx="1363">
                  <c:v>0.60299999999999998</c:v>
                </c:pt>
                <c:pt idx="1364">
                  <c:v>0.60299999999999998</c:v>
                </c:pt>
                <c:pt idx="1365">
                  <c:v>0.60299999999999998</c:v>
                </c:pt>
                <c:pt idx="1366">
                  <c:v>0.60299999999999998</c:v>
                </c:pt>
                <c:pt idx="1367">
                  <c:v>0.60299999999999998</c:v>
                </c:pt>
                <c:pt idx="1368">
                  <c:v>0.60299999999999998</c:v>
                </c:pt>
                <c:pt idx="1369">
                  <c:v>0.60299999999999998</c:v>
                </c:pt>
                <c:pt idx="1370">
                  <c:v>0.60299999999999998</c:v>
                </c:pt>
                <c:pt idx="1371">
                  <c:v>0.60299999999999998</c:v>
                </c:pt>
                <c:pt idx="1372">
                  <c:v>0.60299999999999998</c:v>
                </c:pt>
                <c:pt idx="1373">
                  <c:v>0.60299999999999998</c:v>
                </c:pt>
                <c:pt idx="1374">
                  <c:v>0.60299999999999998</c:v>
                </c:pt>
                <c:pt idx="1375">
                  <c:v>0.60299999999999998</c:v>
                </c:pt>
                <c:pt idx="1376">
                  <c:v>0.60299999999999998</c:v>
                </c:pt>
                <c:pt idx="1377">
                  <c:v>0.60299999999999998</c:v>
                </c:pt>
                <c:pt idx="1378">
                  <c:v>0.60299999999999998</c:v>
                </c:pt>
                <c:pt idx="1379">
                  <c:v>0.60299999999999998</c:v>
                </c:pt>
                <c:pt idx="1380">
                  <c:v>0.60299999999999998</c:v>
                </c:pt>
                <c:pt idx="1381">
                  <c:v>0.60299999999999998</c:v>
                </c:pt>
                <c:pt idx="1382">
                  <c:v>0.60299999999999998</c:v>
                </c:pt>
                <c:pt idx="1383">
                  <c:v>0.60299999999999998</c:v>
                </c:pt>
                <c:pt idx="1384">
                  <c:v>0.60299999999999998</c:v>
                </c:pt>
                <c:pt idx="1385">
                  <c:v>0.60299999999999998</c:v>
                </c:pt>
                <c:pt idx="1386">
                  <c:v>0.60299999999999998</c:v>
                </c:pt>
                <c:pt idx="1387">
                  <c:v>0.60299999999999998</c:v>
                </c:pt>
                <c:pt idx="1388">
                  <c:v>0.60299999999999998</c:v>
                </c:pt>
                <c:pt idx="1389">
                  <c:v>0.60299999999999998</c:v>
                </c:pt>
                <c:pt idx="1390">
                  <c:v>0.60299999999999998</c:v>
                </c:pt>
                <c:pt idx="1391">
                  <c:v>0.60299999999999998</c:v>
                </c:pt>
                <c:pt idx="1392">
                  <c:v>0.60299999999999998</c:v>
                </c:pt>
                <c:pt idx="1393">
                  <c:v>0.60299999999999998</c:v>
                </c:pt>
                <c:pt idx="1394">
                  <c:v>0.60299999999999998</c:v>
                </c:pt>
                <c:pt idx="1395">
                  <c:v>0.60299999999999998</c:v>
                </c:pt>
                <c:pt idx="1396">
                  <c:v>0.60299999999999998</c:v>
                </c:pt>
                <c:pt idx="1397">
                  <c:v>0.60299999999999998</c:v>
                </c:pt>
                <c:pt idx="1398">
                  <c:v>0.60299999999999998</c:v>
                </c:pt>
                <c:pt idx="1399">
                  <c:v>0.60299999999999998</c:v>
                </c:pt>
                <c:pt idx="1400">
                  <c:v>0.60299999999999998</c:v>
                </c:pt>
                <c:pt idx="1401">
                  <c:v>0.60299999999999998</c:v>
                </c:pt>
                <c:pt idx="1402">
                  <c:v>0.60299999999999998</c:v>
                </c:pt>
                <c:pt idx="1403">
                  <c:v>0.60299999999999998</c:v>
                </c:pt>
                <c:pt idx="1404">
                  <c:v>0.60299999999999998</c:v>
                </c:pt>
                <c:pt idx="1405">
                  <c:v>0.60299999999999998</c:v>
                </c:pt>
                <c:pt idx="1406">
                  <c:v>0.60299999999999998</c:v>
                </c:pt>
                <c:pt idx="1407">
                  <c:v>0.60299999999999998</c:v>
                </c:pt>
                <c:pt idx="1408">
                  <c:v>0.6</c:v>
                </c:pt>
                <c:pt idx="1409">
                  <c:v>0.6</c:v>
                </c:pt>
                <c:pt idx="1410">
                  <c:v>0.6</c:v>
                </c:pt>
                <c:pt idx="1411">
                  <c:v>0.6</c:v>
                </c:pt>
                <c:pt idx="1412">
                  <c:v>0.6</c:v>
                </c:pt>
                <c:pt idx="1413">
                  <c:v>0.6</c:v>
                </c:pt>
                <c:pt idx="1414">
                  <c:v>0.6</c:v>
                </c:pt>
                <c:pt idx="1415">
                  <c:v>0.6</c:v>
                </c:pt>
                <c:pt idx="1416">
                  <c:v>0.6</c:v>
                </c:pt>
                <c:pt idx="1417">
                  <c:v>0.6</c:v>
                </c:pt>
                <c:pt idx="1418">
                  <c:v>0.6</c:v>
                </c:pt>
                <c:pt idx="1419">
                  <c:v>0.6</c:v>
                </c:pt>
                <c:pt idx="1420">
                  <c:v>0.6</c:v>
                </c:pt>
                <c:pt idx="1421">
                  <c:v>0.6</c:v>
                </c:pt>
                <c:pt idx="1422">
                  <c:v>0.6</c:v>
                </c:pt>
                <c:pt idx="1423">
                  <c:v>0.6</c:v>
                </c:pt>
                <c:pt idx="1424">
                  <c:v>0.6</c:v>
                </c:pt>
                <c:pt idx="1425">
                  <c:v>0.6</c:v>
                </c:pt>
                <c:pt idx="1426">
                  <c:v>0.6</c:v>
                </c:pt>
                <c:pt idx="1427">
                  <c:v>0.6</c:v>
                </c:pt>
                <c:pt idx="1428">
                  <c:v>0.6</c:v>
                </c:pt>
                <c:pt idx="1429">
                  <c:v>0.6</c:v>
                </c:pt>
                <c:pt idx="1430">
                  <c:v>0.6</c:v>
                </c:pt>
                <c:pt idx="1431">
                  <c:v>0.6</c:v>
                </c:pt>
                <c:pt idx="1432">
                  <c:v>0.6</c:v>
                </c:pt>
                <c:pt idx="1433">
                  <c:v>0.6</c:v>
                </c:pt>
                <c:pt idx="1434">
                  <c:v>0.6</c:v>
                </c:pt>
                <c:pt idx="1435">
                  <c:v>0.6</c:v>
                </c:pt>
                <c:pt idx="1436">
                  <c:v>0.6</c:v>
                </c:pt>
                <c:pt idx="1437">
                  <c:v>0.6</c:v>
                </c:pt>
                <c:pt idx="1438">
                  <c:v>0.6018</c:v>
                </c:pt>
                <c:pt idx="1439">
                  <c:v>0.6018</c:v>
                </c:pt>
                <c:pt idx="1440">
                  <c:v>0.6018</c:v>
                </c:pt>
                <c:pt idx="1441">
                  <c:v>0.6018</c:v>
                </c:pt>
                <c:pt idx="1442">
                  <c:v>0.6018</c:v>
                </c:pt>
                <c:pt idx="1443">
                  <c:v>0.6018</c:v>
                </c:pt>
                <c:pt idx="1444">
                  <c:v>0.6018</c:v>
                </c:pt>
                <c:pt idx="1445">
                  <c:v>0.6018</c:v>
                </c:pt>
                <c:pt idx="1446">
                  <c:v>0.6018</c:v>
                </c:pt>
                <c:pt idx="1447">
                  <c:v>0.6018</c:v>
                </c:pt>
                <c:pt idx="1448">
                  <c:v>0.6018</c:v>
                </c:pt>
                <c:pt idx="1449">
                  <c:v>0.6018</c:v>
                </c:pt>
                <c:pt idx="1450">
                  <c:v>0.6018</c:v>
                </c:pt>
                <c:pt idx="1451">
                  <c:v>0.6018</c:v>
                </c:pt>
                <c:pt idx="1452">
                  <c:v>0.6018</c:v>
                </c:pt>
                <c:pt idx="1453">
                  <c:v>0.6018</c:v>
                </c:pt>
                <c:pt idx="1454">
                  <c:v>0.6018</c:v>
                </c:pt>
                <c:pt idx="1455">
                  <c:v>0.6018</c:v>
                </c:pt>
                <c:pt idx="1456">
                  <c:v>0.6018</c:v>
                </c:pt>
                <c:pt idx="1457">
                  <c:v>0.6018</c:v>
                </c:pt>
                <c:pt idx="1458">
                  <c:v>0.6018</c:v>
                </c:pt>
                <c:pt idx="1459">
                  <c:v>0.6018</c:v>
                </c:pt>
                <c:pt idx="1460">
                  <c:v>0.6018</c:v>
                </c:pt>
                <c:pt idx="1461">
                  <c:v>0.6018</c:v>
                </c:pt>
                <c:pt idx="1462">
                  <c:v>0.6018</c:v>
                </c:pt>
                <c:pt idx="1463">
                  <c:v>0.6018</c:v>
                </c:pt>
                <c:pt idx="1464">
                  <c:v>0.6018</c:v>
                </c:pt>
                <c:pt idx="1465">
                  <c:v>0.6018</c:v>
                </c:pt>
                <c:pt idx="1466">
                  <c:v>0.6018</c:v>
                </c:pt>
                <c:pt idx="1467">
                  <c:v>0.6018</c:v>
                </c:pt>
                <c:pt idx="1468">
                  <c:v>0.60360000000000003</c:v>
                </c:pt>
                <c:pt idx="1469">
                  <c:v>0.60360000000000003</c:v>
                </c:pt>
                <c:pt idx="1470">
                  <c:v>0.60360000000000003</c:v>
                </c:pt>
                <c:pt idx="1471">
                  <c:v>0.60360000000000003</c:v>
                </c:pt>
                <c:pt idx="1472">
                  <c:v>0.60360000000000003</c:v>
                </c:pt>
                <c:pt idx="1473">
                  <c:v>0.60360000000000003</c:v>
                </c:pt>
                <c:pt idx="1474">
                  <c:v>0.60360000000000003</c:v>
                </c:pt>
                <c:pt idx="1475">
                  <c:v>0.60360000000000003</c:v>
                </c:pt>
                <c:pt idx="1476">
                  <c:v>0.60360000000000003</c:v>
                </c:pt>
                <c:pt idx="1477">
                  <c:v>0.60360000000000003</c:v>
                </c:pt>
                <c:pt idx="1478">
                  <c:v>0.60360000000000003</c:v>
                </c:pt>
                <c:pt idx="1479">
                  <c:v>0.60360000000000003</c:v>
                </c:pt>
                <c:pt idx="1480">
                  <c:v>0.60360000000000003</c:v>
                </c:pt>
                <c:pt idx="1481">
                  <c:v>0.60360000000000003</c:v>
                </c:pt>
                <c:pt idx="1482">
                  <c:v>0.60360000000000003</c:v>
                </c:pt>
                <c:pt idx="1483">
                  <c:v>0.60360000000000003</c:v>
                </c:pt>
                <c:pt idx="1484">
                  <c:v>0.60360000000000003</c:v>
                </c:pt>
                <c:pt idx="1485">
                  <c:v>0.60360000000000003</c:v>
                </c:pt>
                <c:pt idx="1486">
                  <c:v>0.60360000000000003</c:v>
                </c:pt>
                <c:pt idx="1487">
                  <c:v>0.60360000000000003</c:v>
                </c:pt>
                <c:pt idx="1488">
                  <c:v>0.60360000000000003</c:v>
                </c:pt>
                <c:pt idx="1489">
                  <c:v>0.60360000000000003</c:v>
                </c:pt>
                <c:pt idx="1490">
                  <c:v>0.60360000000000003</c:v>
                </c:pt>
                <c:pt idx="1491">
                  <c:v>0.60360000000000003</c:v>
                </c:pt>
                <c:pt idx="1492">
                  <c:v>0.60360000000000003</c:v>
                </c:pt>
                <c:pt idx="1493">
                  <c:v>0.60360000000000003</c:v>
                </c:pt>
                <c:pt idx="1494">
                  <c:v>0.60360000000000003</c:v>
                </c:pt>
                <c:pt idx="1495">
                  <c:v>0.60360000000000003</c:v>
                </c:pt>
                <c:pt idx="1496">
                  <c:v>0.60360000000000003</c:v>
                </c:pt>
                <c:pt idx="1497">
                  <c:v>0.60360000000000003</c:v>
                </c:pt>
                <c:pt idx="1498">
                  <c:v>0.60360000000000003</c:v>
                </c:pt>
                <c:pt idx="1499">
                  <c:v>0.60360000000000003</c:v>
                </c:pt>
                <c:pt idx="1500">
                  <c:v>0.60360000000000003</c:v>
                </c:pt>
                <c:pt idx="1501">
                  <c:v>0.60360000000000003</c:v>
                </c:pt>
                <c:pt idx="1502">
                  <c:v>0.60360000000000003</c:v>
                </c:pt>
                <c:pt idx="1503">
                  <c:v>0.60360000000000003</c:v>
                </c:pt>
                <c:pt idx="1504">
                  <c:v>0.60360000000000003</c:v>
                </c:pt>
                <c:pt idx="1505">
                  <c:v>0.60360000000000003</c:v>
                </c:pt>
                <c:pt idx="1506">
                  <c:v>0.60360000000000003</c:v>
                </c:pt>
                <c:pt idx="1507">
                  <c:v>0.60360000000000003</c:v>
                </c:pt>
                <c:pt idx="1508">
                  <c:v>0.60360000000000003</c:v>
                </c:pt>
                <c:pt idx="1509">
                  <c:v>0.60360000000000003</c:v>
                </c:pt>
                <c:pt idx="1510">
                  <c:v>0.60360000000000003</c:v>
                </c:pt>
                <c:pt idx="1511">
                  <c:v>0.60360000000000003</c:v>
                </c:pt>
                <c:pt idx="1512">
                  <c:v>0.60360000000000003</c:v>
                </c:pt>
                <c:pt idx="1513">
                  <c:v>0.60360000000000003</c:v>
                </c:pt>
                <c:pt idx="1514">
                  <c:v>0.60360000000000003</c:v>
                </c:pt>
                <c:pt idx="1515">
                  <c:v>0.60360000000000003</c:v>
                </c:pt>
                <c:pt idx="1516">
                  <c:v>0.60360000000000003</c:v>
                </c:pt>
                <c:pt idx="1517">
                  <c:v>0.60360000000000003</c:v>
                </c:pt>
                <c:pt idx="1518">
                  <c:v>0.60360000000000003</c:v>
                </c:pt>
                <c:pt idx="1519">
                  <c:v>0.60360000000000003</c:v>
                </c:pt>
                <c:pt idx="1520">
                  <c:v>0.60360000000000003</c:v>
                </c:pt>
                <c:pt idx="1521">
                  <c:v>0.60360000000000003</c:v>
                </c:pt>
                <c:pt idx="1522">
                  <c:v>0.60360000000000003</c:v>
                </c:pt>
                <c:pt idx="1523">
                  <c:v>0.60360000000000003</c:v>
                </c:pt>
                <c:pt idx="1524">
                  <c:v>0.60360000000000003</c:v>
                </c:pt>
                <c:pt idx="1525">
                  <c:v>0.60360000000000003</c:v>
                </c:pt>
                <c:pt idx="1526">
                  <c:v>0.60360000000000003</c:v>
                </c:pt>
                <c:pt idx="1527">
                  <c:v>0.60360000000000003</c:v>
                </c:pt>
                <c:pt idx="1528">
                  <c:v>0.60360000000000003</c:v>
                </c:pt>
                <c:pt idx="1529">
                  <c:v>0.60360000000000003</c:v>
                </c:pt>
                <c:pt idx="1530">
                  <c:v>0.60360000000000003</c:v>
                </c:pt>
                <c:pt idx="1531">
                  <c:v>0.60360000000000003</c:v>
                </c:pt>
                <c:pt idx="1532">
                  <c:v>0.60360000000000003</c:v>
                </c:pt>
                <c:pt idx="1533">
                  <c:v>0.60360000000000003</c:v>
                </c:pt>
                <c:pt idx="1534">
                  <c:v>0.60360000000000003</c:v>
                </c:pt>
                <c:pt idx="1535">
                  <c:v>0.60360000000000003</c:v>
                </c:pt>
                <c:pt idx="1536">
                  <c:v>0.60360000000000003</c:v>
                </c:pt>
                <c:pt idx="1537">
                  <c:v>0.60360000000000003</c:v>
                </c:pt>
                <c:pt idx="1538">
                  <c:v>0.60360000000000003</c:v>
                </c:pt>
                <c:pt idx="1539">
                  <c:v>0.60360000000000003</c:v>
                </c:pt>
                <c:pt idx="1540">
                  <c:v>0.60360000000000003</c:v>
                </c:pt>
                <c:pt idx="1541">
                  <c:v>0.60360000000000003</c:v>
                </c:pt>
                <c:pt idx="1542">
                  <c:v>0.60360000000000003</c:v>
                </c:pt>
                <c:pt idx="1543">
                  <c:v>0.60360000000000003</c:v>
                </c:pt>
                <c:pt idx="1544">
                  <c:v>0.60360000000000003</c:v>
                </c:pt>
                <c:pt idx="1545">
                  <c:v>0.60360000000000003</c:v>
                </c:pt>
                <c:pt idx="1546">
                  <c:v>0.60360000000000003</c:v>
                </c:pt>
                <c:pt idx="1547">
                  <c:v>0.60360000000000003</c:v>
                </c:pt>
                <c:pt idx="1548">
                  <c:v>0.60360000000000003</c:v>
                </c:pt>
                <c:pt idx="1549">
                  <c:v>0.60360000000000003</c:v>
                </c:pt>
                <c:pt idx="1550">
                  <c:v>0.60360000000000003</c:v>
                </c:pt>
                <c:pt idx="1551">
                  <c:v>0.60360000000000003</c:v>
                </c:pt>
                <c:pt idx="1552">
                  <c:v>0.60360000000000003</c:v>
                </c:pt>
                <c:pt idx="1553">
                  <c:v>0.60360000000000003</c:v>
                </c:pt>
                <c:pt idx="1554">
                  <c:v>0.60360000000000003</c:v>
                </c:pt>
                <c:pt idx="1555">
                  <c:v>0.60360000000000003</c:v>
                </c:pt>
                <c:pt idx="1556">
                  <c:v>0.60360000000000003</c:v>
                </c:pt>
                <c:pt idx="1557">
                  <c:v>0.60360000000000003</c:v>
                </c:pt>
                <c:pt idx="1558">
                  <c:v>0.60360000000000003</c:v>
                </c:pt>
                <c:pt idx="1559">
                  <c:v>0.60360000000000003</c:v>
                </c:pt>
                <c:pt idx="1560">
                  <c:v>0.60360000000000003</c:v>
                </c:pt>
                <c:pt idx="1561">
                  <c:v>0.60360000000000003</c:v>
                </c:pt>
                <c:pt idx="1562">
                  <c:v>0.60360000000000003</c:v>
                </c:pt>
                <c:pt idx="1563">
                  <c:v>0.60360000000000003</c:v>
                </c:pt>
                <c:pt idx="1564">
                  <c:v>0.60360000000000003</c:v>
                </c:pt>
                <c:pt idx="1565">
                  <c:v>0.60360000000000003</c:v>
                </c:pt>
                <c:pt idx="1566">
                  <c:v>0.60360000000000003</c:v>
                </c:pt>
                <c:pt idx="1567">
                  <c:v>0.60360000000000003</c:v>
                </c:pt>
                <c:pt idx="1568">
                  <c:v>0.60360000000000003</c:v>
                </c:pt>
                <c:pt idx="1569">
                  <c:v>0.60360000000000003</c:v>
                </c:pt>
                <c:pt idx="1570">
                  <c:v>0.60360000000000003</c:v>
                </c:pt>
                <c:pt idx="1571">
                  <c:v>0.60360000000000003</c:v>
                </c:pt>
                <c:pt idx="1572">
                  <c:v>0.60360000000000003</c:v>
                </c:pt>
                <c:pt idx="1573">
                  <c:v>0.60360000000000003</c:v>
                </c:pt>
                <c:pt idx="1574">
                  <c:v>0.60360000000000003</c:v>
                </c:pt>
                <c:pt idx="1575">
                  <c:v>0.60360000000000003</c:v>
                </c:pt>
                <c:pt idx="1576">
                  <c:v>0.60360000000000003</c:v>
                </c:pt>
                <c:pt idx="1577">
                  <c:v>0.60360000000000003</c:v>
                </c:pt>
                <c:pt idx="1578">
                  <c:v>0.60360000000000003</c:v>
                </c:pt>
                <c:pt idx="1579">
                  <c:v>0.60360000000000003</c:v>
                </c:pt>
                <c:pt idx="1580">
                  <c:v>0.60360000000000003</c:v>
                </c:pt>
                <c:pt idx="1581">
                  <c:v>0.60360000000000003</c:v>
                </c:pt>
                <c:pt idx="1582">
                  <c:v>0.60360000000000003</c:v>
                </c:pt>
                <c:pt idx="1583">
                  <c:v>0.60360000000000003</c:v>
                </c:pt>
                <c:pt idx="1584">
                  <c:v>0.60360000000000003</c:v>
                </c:pt>
                <c:pt idx="1585">
                  <c:v>0.60360000000000003</c:v>
                </c:pt>
                <c:pt idx="1586">
                  <c:v>0.60360000000000003</c:v>
                </c:pt>
                <c:pt idx="1587">
                  <c:v>0.60360000000000003</c:v>
                </c:pt>
                <c:pt idx="1588">
                  <c:v>0.60360000000000003</c:v>
                </c:pt>
                <c:pt idx="1589">
                  <c:v>0.60360000000000003</c:v>
                </c:pt>
                <c:pt idx="1590">
                  <c:v>0.60360000000000003</c:v>
                </c:pt>
                <c:pt idx="1591">
                  <c:v>0.60360000000000003</c:v>
                </c:pt>
                <c:pt idx="1592">
                  <c:v>0.60360000000000003</c:v>
                </c:pt>
                <c:pt idx="1593">
                  <c:v>0.60360000000000003</c:v>
                </c:pt>
                <c:pt idx="1594">
                  <c:v>0.60360000000000003</c:v>
                </c:pt>
                <c:pt idx="1595">
                  <c:v>0.60360000000000003</c:v>
                </c:pt>
                <c:pt idx="1596">
                  <c:v>0.60360000000000003</c:v>
                </c:pt>
                <c:pt idx="1597">
                  <c:v>0.60360000000000003</c:v>
                </c:pt>
                <c:pt idx="1598">
                  <c:v>0.60360000000000003</c:v>
                </c:pt>
                <c:pt idx="1599">
                  <c:v>0.60360000000000003</c:v>
                </c:pt>
                <c:pt idx="1600">
                  <c:v>0.60360000000000003</c:v>
                </c:pt>
                <c:pt idx="1601">
                  <c:v>0.60360000000000003</c:v>
                </c:pt>
                <c:pt idx="1602">
                  <c:v>0.60360000000000003</c:v>
                </c:pt>
                <c:pt idx="1603">
                  <c:v>0.60360000000000003</c:v>
                </c:pt>
                <c:pt idx="1604">
                  <c:v>0.60360000000000003</c:v>
                </c:pt>
                <c:pt idx="1605">
                  <c:v>0.60360000000000003</c:v>
                </c:pt>
                <c:pt idx="1606">
                  <c:v>0.60360000000000003</c:v>
                </c:pt>
                <c:pt idx="1607">
                  <c:v>0.60360000000000003</c:v>
                </c:pt>
                <c:pt idx="1608">
                  <c:v>0.60360000000000003</c:v>
                </c:pt>
                <c:pt idx="1609">
                  <c:v>0.60360000000000003</c:v>
                </c:pt>
                <c:pt idx="1610">
                  <c:v>0.60360000000000003</c:v>
                </c:pt>
                <c:pt idx="1611">
                  <c:v>0.60360000000000003</c:v>
                </c:pt>
                <c:pt idx="1612">
                  <c:v>0.60360000000000003</c:v>
                </c:pt>
                <c:pt idx="1613">
                  <c:v>0.60360000000000003</c:v>
                </c:pt>
                <c:pt idx="1614">
                  <c:v>0.60360000000000003</c:v>
                </c:pt>
                <c:pt idx="1615">
                  <c:v>0.60360000000000003</c:v>
                </c:pt>
                <c:pt idx="1616">
                  <c:v>0.60360000000000003</c:v>
                </c:pt>
                <c:pt idx="1617">
                  <c:v>0.60360000000000003</c:v>
                </c:pt>
                <c:pt idx="1618">
                  <c:v>0.60360000000000003</c:v>
                </c:pt>
                <c:pt idx="1619">
                  <c:v>0.60360000000000003</c:v>
                </c:pt>
                <c:pt idx="1620">
                  <c:v>0.60360000000000003</c:v>
                </c:pt>
                <c:pt idx="1621">
                  <c:v>0.60360000000000003</c:v>
                </c:pt>
                <c:pt idx="1622">
                  <c:v>0.60360000000000003</c:v>
                </c:pt>
                <c:pt idx="1623">
                  <c:v>0.60360000000000003</c:v>
                </c:pt>
                <c:pt idx="1624">
                  <c:v>0.60360000000000003</c:v>
                </c:pt>
                <c:pt idx="1625">
                  <c:v>0.60360000000000003</c:v>
                </c:pt>
                <c:pt idx="1626">
                  <c:v>0.60360000000000003</c:v>
                </c:pt>
                <c:pt idx="1627">
                  <c:v>0.60360000000000003</c:v>
                </c:pt>
                <c:pt idx="1628">
                  <c:v>0.60360000000000003</c:v>
                </c:pt>
                <c:pt idx="1629">
                  <c:v>0.60360000000000003</c:v>
                </c:pt>
                <c:pt idx="1630">
                  <c:v>0.60360000000000003</c:v>
                </c:pt>
                <c:pt idx="1631">
                  <c:v>0.60360000000000003</c:v>
                </c:pt>
                <c:pt idx="1632">
                  <c:v>0.60360000000000003</c:v>
                </c:pt>
                <c:pt idx="1633">
                  <c:v>0.60360000000000003</c:v>
                </c:pt>
                <c:pt idx="1634">
                  <c:v>0.60360000000000003</c:v>
                </c:pt>
                <c:pt idx="1635">
                  <c:v>0.60360000000000003</c:v>
                </c:pt>
                <c:pt idx="1636">
                  <c:v>0.60360000000000003</c:v>
                </c:pt>
                <c:pt idx="1637">
                  <c:v>0.60360000000000003</c:v>
                </c:pt>
                <c:pt idx="1638">
                  <c:v>0.60360000000000003</c:v>
                </c:pt>
                <c:pt idx="1639">
                  <c:v>0.60360000000000003</c:v>
                </c:pt>
                <c:pt idx="1640">
                  <c:v>0.60360000000000003</c:v>
                </c:pt>
                <c:pt idx="1641">
                  <c:v>0.60360000000000003</c:v>
                </c:pt>
                <c:pt idx="1642">
                  <c:v>0.60360000000000003</c:v>
                </c:pt>
                <c:pt idx="1643">
                  <c:v>0.60360000000000003</c:v>
                </c:pt>
                <c:pt idx="1644">
                  <c:v>0.60360000000000003</c:v>
                </c:pt>
                <c:pt idx="1645">
                  <c:v>0.60360000000000003</c:v>
                </c:pt>
                <c:pt idx="1646">
                  <c:v>0.60360000000000003</c:v>
                </c:pt>
                <c:pt idx="1647">
                  <c:v>0.60360000000000003</c:v>
                </c:pt>
                <c:pt idx="1648">
                  <c:v>0.60360000000000003</c:v>
                </c:pt>
                <c:pt idx="1649">
                  <c:v>0.60360000000000003</c:v>
                </c:pt>
                <c:pt idx="1650">
                  <c:v>0.60360000000000003</c:v>
                </c:pt>
                <c:pt idx="1651">
                  <c:v>0.60360000000000003</c:v>
                </c:pt>
                <c:pt idx="1652">
                  <c:v>0.60360000000000003</c:v>
                </c:pt>
                <c:pt idx="1653">
                  <c:v>0.60360000000000003</c:v>
                </c:pt>
                <c:pt idx="1654">
                  <c:v>0.60360000000000003</c:v>
                </c:pt>
                <c:pt idx="1655">
                  <c:v>0.60360000000000003</c:v>
                </c:pt>
                <c:pt idx="1656">
                  <c:v>0.60360000000000003</c:v>
                </c:pt>
                <c:pt idx="1657">
                  <c:v>0.60360000000000003</c:v>
                </c:pt>
                <c:pt idx="1658">
                  <c:v>0.60360000000000003</c:v>
                </c:pt>
                <c:pt idx="1659">
                  <c:v>0.60360000000000003</c:v>
                </c:pt>
                <c:pt idx="1660">
                  <c:v>0.60360000000000003</c:v>
                </c:pt>
                <c:pt idx="1661">
                  <c:v>0.60360000000000003</c:v>
                </c:pt>
                <c:pt idx="1662">
                  <c:v>0.60360000000000003</c:v>
                </c:pt>
                <c:pt idx="1663">
                  <c:v>0.60360000000000003</c:v>
                </c:pt>
                <c:pt idx="1664">
                  <c:v>0.60360000000000003</c:v>
                </c:pt>
                <c:pt idx="1665">
                  <c:v>0.60360000000000003</c:v>
                </c:pt>
                <c:pt idx="1666">
                  <c:v>0.60360000000000003</c:v>
                </c:pt>
                <c:pt idx="1667">
                  <c:v>0.60360000000000003</c:v>
                </c:pt>
                <c:pt idx="1668">
                  <c:v>0.60360000000000003</c:v>
                </c:pt>
                <c:pt idx="1669">
                  <c:v>0.60360000000000003</c:v>
                </c:pt>
                <c:pt idx="1670">
                  <c:v>0.60360000000000003</c:v>
                </c:pt>
                <c:pt idx="1671">
                  <c:v>0.60360000000000003</c:v>
                </c:pt>
                <c:pt idx="1672">
                  <c:v>0.60360000000000003</c:v>
                </c:pt>
                <c:pt idx="1673">
                  <c:v>0.60360000000000003</c:v>
                </c:pt>
                <c:pt idx="1674">
                  <c:v>0.60360000000000003</c:v>
                </c:pt>
                <c:pt idx="1675">
                  <c:v>0.60360000000000003</c:v>
                </c:pt>
                <c:pt idx="1676">
                  <c:v>0.60360000000000003</c:v>
                </c:pt>
                <c:pt idx="1677">
                  <c:v>0.60360000000000003</c:v>
                </c:pt>
                <c:pt idx="1678">
                  <c:v>0.60360000000000003</c:v>
                </c:pt>
                <c:pt idx="1679">
                  <c:v>0.60360000000000003</c:v>
                </c:pt>
                <c:pt idx="1680">
                  <c:v>0.60360000000000003</c:v>
                </c:pt>
                <c:pt idx="1681">
                  <c:v>0.60360000000000003</c:v>
                </c:pt>
                <c:pt idx="1682">
                  <c:v>0.60360000000000003</c:v>
                </c:pt>
                <c:pt idx="1683">
                  <c:v>0.60360000000000003</c:v>
                </c:pt>
                <c:pt idx="1684">
                  <c:v>0.60360000000000003</c:v>
                </c:pt>
                <c:pt idx="1685">
                  <c:v>0.60360000000000003</c:v>
                </c:pt>
                <c:pt idx="1686">
                  <c:v>0.60360000000000003</c:v>
                </c:pt>
                <c:pt idx="1687">
                  <c:v>0.60360000000000003</c:v>
                </c:pt>
                <c:pt idx="1688">
                  <c:v>0.60360000000000003</c:v>
                </c:pt>
                <c:pt idx="1689">
                  <c:v>0.60360000000000003</c:v>
                </c:pt>
                <c:pt idx="1690">
                  <c:v>0.60360000000000003</c:v>
                </c:pt>
                <c:pt idx="1691">
                  <c:v>0.60360000000000003</c:v>
                </c:pt>
                <c:pt idx="1692">
                  <c:v>0.60360000000000003</c:v>
                </c:pt>
                <c:pt idx="1693">
                  <c:v>0.60360000000000003</c:v>
                </c:pt>
                <c:pt idx="1694">
                  <c:v>0.60360000000000003</c:v>
                </c:pt>
                <c:pt idx="1695">
                  <c:v>0.60360000000000003</c:v>
                </c:pt>
                <c:pt idx="1696">
                  <c:v>0.60360000000000003</c:v>
                </c:pt>
                <c:pt idx="1697">
                  <c:v>0.60360000000000003</c:v>
                </c:pt>
                <c:pt idx="1698">
                  <c:v>0.60360000000000003</c:v>
                </c:pt>
                <c:pt idx="1699">
                  <c:v>0.60360000000000003</c:v>
                </c:pt>
                <c:pt idx="1700">
                  <c:v>0.60360000000000003</c:v>
                </c:pt>
                <c:pt idx="1701">
                  <c:v>0.60360000000000003</c:v>
                </c:pt>
                <c:pt idx="1702">
                  <c:v>0.60360000000000003</c:v>
                </c:pt>
                <c:pt idx="1703">
                  <c:v>0.60360000000000003</c:v>
                </c:pt>
                <c:pt idx="1704">
                  <c:v>0.60360000000000003</c:v>
                </c:pt>
                <c:pt idx="1705">
                  <c:v>0.60360000000000003</c:v>
                </c:pt>
                <c:pt idx="1706">
                  <c:v>0.60360000000000003</c:v>
                </c:pt>
                <c:pt idx="1707">
                  <c:v>0.60360000000000003</c:v>
                </c:pt>
                <c:pt idx="1708">
                  <c:v>0.60360000000000003</c:v>
                </c:pt>
                <c:pt idx="1709">
                  <c:v>0.60360000000000003</c:v>
                </c:pt>
                <c:pt idx="1710">
                  <c:v>0.60360000000000003</c:v>
                </c:pt>
                <c:pt idx="1711">
                  <c:v>0.60360000000000003</c:v>
                </c:pt>
                <c:pt idx="1712">
                  <c:v>0.60360000000000003</c:v>
                </c:pt>
                <c:pt idx="1713">
                  <c:v>0.60360000000000003</c:v>
                </c:pt>
                <c:pt idx="1714">
                  <c:v>0.60360000000000003</c:v>
                </c:pt>
                <c:pt idx="1715">
                  <c:v>0.60360000000000003</c:v>
                </c:pt>
                <c:pt idx="1716">
                  <c:v>0.60360000000000003</c:v>
                </c:pt>
                <c:pt idx="1717">
                  <c:v>0.60360000000000003</c:v>
                </c:pt>
                <c:pt idx="1718">
                  <c:v>0.60360000000000003</c:v>
                </c:pt>
                <c:pt idx="1719">
                  <c:v>0.60360000000000003</c:v>
                </c:pt>
                <c:pt idx="1720">
                  <c:v>0.60360000000000003</c:v>
                </c:pt>
                <c:pt idx="1721">
                  <c:v>0.60360000000000003</c:v>
                </c:pt>
                <c:pt idx="1722">
                  <c:v>0.60360000000000003</c:v>
                </c:pt>
                <c:pt idx="1723">
                  <c:v>0.60360000000000003</c:v>
                </c:pt>
                <c:pt idx="1724">
                  <c:v>0.60360000000000003</c:v>
                </c:pt>
                <c:pt idx="1725">
                  <c:v>0.60360000000000003</c:v>
                </c:pt>
                <c:pt idx="1726">
                  <c:v>0.60360000000000003</c:v>
                </c:pt>
                <c:pt idx="1727">
                  <c:v>0.60360000000000003</c:v>
                </c:pt>
                <c:pt idx="1728">
                  <c:v>0.60360000000000003</c:v>
                </c:pt>
                <c:pt idx="1729">
                  <c:v>0.60360000000000003</c:v>
                </c:pt>
                <c:pt idx="1730">
                  <c:v>0.60360000000000003</c:v>
                </c:pt>
                <c:pt idx="1731">
                  <c:v>0.60360000000000003</c:v>
                </c:pt>
                <c:pt idx="1732">
                  <c:v>0.60360000000000003</c:v>
                </c:pt>
                <c:pt idx="1733">
                  <c:v>0.60360000000000003</c:v>
                </c:pt>
                <c:pt idx="1734">
                  <c:v>0.60360000000000003</c:v>
                </c:pt>
                <c:pt idx="1735">
                  <c:v>0.60360000000000003</c:v>
                </c:pt>
                <c:pt idx="1736">
                  <c:v>0.60360000000000003</c:v>
                </c:pt>
                <c:pt idx="1737">
                  <c:v>0.60360000000000003</c:v>
                </c:pt>
                <c:pt idx="1738">
                  <c:v>0.60360000000000003</c:v>
                </c:pt>
                <c:pt idx="1739">
                  <c:v>0.60360000000000003</c:v>
                </c:pt>
                <c:pt idx="1740">
                  <c:v>0.60360000000000003</c:v>
                </c:pt>
                <c:pt idx="1741">
                  <c:v>0.60360000000000003</c:v>
                </c:pt>
                <c:pt idx="1742">
                  <c:v>0.60360000000000003</c:v>
                </c:pt>
                <c:pt idx="1743">
                  <c:v>0.60360000000000003</c:v>
                </c:pt>
                <c:pt idx="1744">
                  <c:v>0.60360000000000003</c:v>
                </c:pt>
                <c:pt idx="1745">
                  <c:v>0.60360000000000003</c:v>
                </c:pt>
                <c:pt idx="1746">
                  <c:v>0.60360000000000003</c:v>
                </c:pt>
                <c:pt idx="1747">
                  <c:v>0.60360000000000003</c:v>
                </c:pt>
                <c:pt idx="1748">
                  <c:v>0.60360000000000003</c:v>
                </c:pt>
                <c:pt idx="1749">
                  <c:v>0.60360000000000003</c:v>
                </c:pt>
                <c:pt idx="1750">
                  <c:v>0.60360000000000003</c:v>
                </c:pt>
                <c:pt idx="1751">
                  <c:v>0.60360000000000003</c:v>
                </c:pt>
                <c:pt idx="1752">
                  <c:v>0.60360000000000003</c:v>
                </c:pt>
                <c:pt idx="1753">
                  <c:v>0.60360000000000003</c:v>
                </c:pt>
                <c:pt idx="1754">
                  <c:v>0.60360000000000003</c:v>
                </c:pt>
                <c:pt idx="1755">
                  <c:v>0.60360000000000003</c:v>
                </c:pt>
                <c:pt idx="1756">
                  <c:v>0.60360000000000003</c:v>
                </c:pt>
                <c:pt idx="1757">
                  <c:v>0.60360000000000003</c:v>
                </c:pt>
                <c:pt idx="1758">
                  <c:v>0.60360000000000003</c:v>
                </c:pt>
                <c:pt idx="1759">
                  <c:v>0.60360000000000003</c:v>
                </c:pt>
                <c:pt idx="1760">
                  <c:v>0.60360000000000003</c:v>
                </c:pt>
                <c:pt idx="1761">
                  <c:v>0.60360000000000003</c:v>
                </c:pt>
                <c:pt idx="1762">
                  <c:v>0.60360000000000003</c:v>
                </c:pt>
                <c:pt idx="1763">
                  <c:v>0.60360000000000003</c:v>
                </c:pt>
                <c:pt idx="1764">
                  <c:v>0.60360000000000003</c:v>
                </c:pt>
                <c:pt idx="1765">
                  <c:v>0.60360000000000003</c:v>
                </c:pt>
                <c:pt idx="1766">
                  <c:v>0.60360000000000003</c:v>
                </c:pt>
                <c:pt idx="1767">
                  <c:v>0.60360000000000003</c:v>
                </c:pt>
                <c:pt idx="1768">
                  <c:v>0.60360000000000003</c:v>
                </c:pt>
                <c:pt idx="1769">
                  <c:v>0.60360000000000003</c:v>
                </c:pt>
                <c:pt idx="1770">
                  <c:v>0.60360000000000003</c:v>
                </c:pt>
                <c:pt idx="1771">
                  <c:v>0.60360000000000003</c:v>
                </c:pt>
                <c:pt idx="1772">
                  <c:v>0.60360000000000003</c:v>
                </c:pt>
                <c:pt idx="1773">
                  <c:v>0.60360000000000003</c:v>
                </c:pt>
                <c:pt idx="1774">
                  <c:v>0.60360000000000003</c:v>
                </c:pt>
                <c:pt idx="1775">
                  <c:v>0.60360000000000003</c:v>
                </c:pt>
                <c:pt idx="1776">
                  <c:v>0.60360000000000003</c:v>
                </c:pt>
                <c:pt idx="1777">
                  <c:v>0.60360000000000003</c:v>
                </c:pt>
                <c:pt idx="1778">
                  <c:v>0.60360000000000003</c:v>
                </c:pt>
                <c:pt idx="1779">
                  <c:v>0.60360000000000003</c:v>
                </c:pt>
                <c:pt idx="1780">
                  <c:v>0.60360000000000003</c:v>
                </c:pt>
                <c:pt idx="1781">
                  <c:v>0.60360000000000003</c:v>
                </c:pt>
                <c:pt idx="1782">
                  <c:v>0.60360000000000003</c:v>
                </c:pt>
                <c:pt idx="1783">
                  <c:v>0.60360000000000003</c:v>
                </c:pt>
                <c:pt idx="1784">
                  <c:v>0.60360000000000003</c:v>
                </c:pt>
                <c:pt idx="1785">
                  <c:v>0.60360000000000003</c:v>
                </c:pt>
                <c:pt idx="1786">
                  <c:v>0.60360000000000003</c:v>
                </c:pt>
                <c:pt idx="1787">
                  <c:v>0.60360000000000003</c:v>
                </c:pt>
                <c:pt idx="1788">
                  <c:v>0.60360000000000003</c:v>
                </c:pt>
                <c:pt idx="1789">
                  <c:v>0.60360000000000003</c:v>
                </c:pt>
                <c:pt idx="1790">
                  <c:v>0.60360000000000003</c:v>
                </c:pt>
                <c:pt idx="1791">
                  <c:v>0.60360000000000003</c:v>
                </c:pt>
                <c:pt idx="1792">
                  <c:v>0.60360000000000003</c:v>
                </c:pt>
                <c:pt idx="1793">
                  <c:v>0.60360000000000003</c:v>
                </c:pt>
                <c:pt idx="1794">
                  <c:v>0.60360000000000003</c:v>
                </c:pt>
                <c:pt idx="1795">
                  <c:v>0.60360000000000003</c:v>
                </c:pt>
                <c:pt idx="1796">
                  <c:v>0.60360000000000003</c:v>
                </c:pt>
                <c:pt idx="1797">
                  <c:v>0.60360000000000003</c:v>
                </c:pt>
                <c:pt idx="1798">
                  <c:v>0.60360000000000003</c:v>
                </c:pt>
                <c:pt idx="1799">
                  <c:v>0.60360000000000003</c:v>
                </c:pt>
                <c:pt idx="1800">
                  <c:v>0.60360000000000003</c:v>
                </c:pt>
                <c:pt idx="1801">
                  <c:v>0.60360000000000003</c:v>
                </c:pt>
                <c:pt idx="1802">
                  <c:v>0.60360000000000003</c:v>
                </c:pt>
                <c:pt idx="1803">
                  <c:v>0.60360000000000003</c:v>
                </c:pt>
                <c:pt idx="1804">
                  <c:v>0.60360000000000003</c:v>
                </c:pt>
                <c:pt idx="1805">
                  <c:v>0.60360000000000003</c:v>
                </c:pt>
                <c:pt idx="1806">
                  <c:v>0.60360000000000003</c:v>
                </c:pt>
                <c:pt idx="1807">
                  <c:v>0.60360000000000003</c:v>
                </c:pt>
                <c:pt idx="1808">
                  <c:v>0.60360000000000003</c:v>
                </c:pt>
                <c:pt idx="1809">
                  <c:v>0.60360000000000003</c:v>
                </c:pt>
                <c:pt idx="1810">
                  <c:v>0.60360000000000003</c:v>
                </c:pt>
                <c:pt idx="1811">
                  <c:v>0.60360000000000003</c:v>
                </c:pt>
                <c:pt idx="1812">
                  <c:v>0.60360000000000003</c:v>
                </c:pt>
                <c:pt idx="1813">
                  <c:v>0.60360000000000003</c:v>
                </c:pt>
                <c:pt idx="1814">
                  <c:v>0.60360000000000003</c:v>
                </c:pt>
                <c:pt idx="1815">
                  <c:v>0.60360000000000003</c:v>
                </c:pt>
                <c:pt idx="1816">
                  <c:v>0.60360000000000003</c:v>
                </c:pt>
                <c:pt idx="1817">
                  <c:v>0.60360000000000003</c:v>
                </c:pt>
                <c:pt idx="1818">
                  <c:v>0.60360000000000003</c:v>
                </c:pt>
                <c:pt idx="1819">
                  <c:v>0.60360000000000003</c:v>
                </c:pt>
                <c:pt idx="1820">
                  <c:v>0.60360000000000003</c:v>
                </c:pt>
                <c:pt idx="1821">
                  <c:v>0.60360000000000003</c:v>
                </c:pt>
                <c:pt idx="1822">
                  <c:v>0.60360000000000003</c:v>
                </c:pt>
                <c:pt idx="1823">
                  <c:v>0.60360000000000003</c:v>
                </c:pt>
                <c:pt idx="1824">
                  <c:v>0.60360000000000003</c:v>
                </c:pt>
                <c:pt idx="1825">
                  <c:v>0.60360000000000003</c:v>
                </c:pt>
                <c:pt idx="1826">
                  <c:v>0.60360000000000003</c:v>
                </c:pt>
                <c:pt idx="1827">
                  <c:v>0.60360000000000003</c:v>
                </c:pt>
                <c:pt idx="1828">
                  <c:v>0.60360000000000003</c:v>
                </c:pt>
                <c:pt idx="1829">
                  <c:v>0.60360000000000003</c:v>
                </c:pt>
                <c:pt idx="1830">
                  <c:v>0.60360000000000003</c:v>
                </c:pt>
                <c:pt idx="1831">
                  <c:v>0.60360000000000003</c:v>
                </c:pt>
                <c:pt idx="1832">
                  <c:v>0.60360000000000003</c:v>
                </c:pt>
                <c:pt idx="1833">
                  <c:v>0.60360000000000003</c:v>
                </c:pt>
                <c:pt idx="1834">
                  <c:v>0.60360000000000003</c:v>
                </c:pt>
                <c:pt idx="1835">
                  <c:v>0.60360000000000003</c:v>
                </c:pt>
                <c:pt idx="1836">
                  <c:v>0.60360000000000003</c:v>
                </c:pt>
                <c:pt idx="1837">
                  <c:v>0.60360000000000003</c:v>
                </c:pt>
                <c:pt idx="1838">
                  <c:v>0.60360000000000003</c:v>
                </c:pt>
                <c:pt idx="1839">
                  <c:v>0.60360000000000003</c:v>
                </c:pt>
                <c:pt idx="1840">
                  <c:v>0.60360000000000003</c:v>
                </c:pt>
                <c:pt idx="1841">
                  <c:v>0.60360000000000003</c:v>
                </c:pt>
                <c:pt idx="1842">
                  <c:v>0.60360000000000003</c:v>
                </c:pt>
                <c:pt idx="1843">
                  <c:v>0.60360000000000003</c:v>
                </c:pt>
                <c:pt idx="1844">
                  <c:v>0.60360000000000003</c:v>
                </c:pt>
                <c:pt idx="1845">
                  <c:v>0.60360000000000003</c:v>
                </c:pt>
                <c:pt idx="1846">
                  <c:v>0.60360000000000003</c:v>
                </c:pt>
                <c:pt idx="1847">
                  <c:v>0.60360000000000003</c:v>
                </c:pt>
                <c:pt idx="1848">
                  <c:v>0.60360000000000003</c:v>
                </c:pt>
                <c:pt idx="1849">
                  <c:v>0.60360000000000003</c:v>
                </c:pt>
                <c:pt idx="1850">
                  <c:v>0.60360000000000003</c:v>
                </c:pt>
                <c:pt idx="1851">
                  <c:v>0.60360000000000003</c:v>
                </c:pt>
                <c:pt idx="1852">
                  <c:v>0.60360000000000003</c:v>
                </c:pt>
                <c:pt idx="1853">
                  <c:v>0.60360000000000003</c:v>
                </c:pt>
                <c:pt idx="1854">
                  <c:v>0.60360000000000003</c:v>
                </c:pt>
                <c:pt idx="1855">
                  <c:v>0.60360000000000003</c:v>
                </c:pt>
                <c:pt idx="1856">
                  <c:v>0.60360000000000003</c:v>
                </c:pt>
                <c:pt idx="1857">
                  <c:v>0.60360000000000003</c:v>
                </c:pt>
                <c:pt idx="1858">
                  <c:v>0.60360000000000003</c:v>
                </c:pt>
                <c:pt idx="1859">
                  <c:v>0.60360000000000003</c:v>
                </c:pt>
                <c:pt idx="1860">
                  <c:v>0.60360000000000003</c:v>
                </c:pt>
                <c:pt idx="1861">
                  <c:v>0.60360000000000003</c:v>
                </c:pt>
                <c:pt idx="1862">
                  <c:v>0.60360000000000003</c:v>
                </c:pt>
                <c:pt idx="1863">
                  <c:v>0.60360000000000003</c:v>
                </c:pt>
                <c:pt idx="1864">
                  <c:v>0.60360000000000003</c:v>
                </c:pt>
                <c:pt idx="1865">
                  <c:v>0.60360000000000003</c:v>
                </c:pt>
                <c:pt idx="1866">
                  <c:v>0.60360000000000003</c:v>
                </c:pt>
                <c:pt idx="1867">
                  <c:v>0.60360000000000003</c:v>
                </c:pt>
                <c:pt idx="1868">
                  <c:v>0.60360000000000003</c:v>
                </c:pt>
                <c:pt idx="1869">
                  <c:v>0.60360000000000003</c:v>
                </c:pt>
                <c:pt idx="1870">
                  <c:v>0.60360000000000003</c:v>
                </c:pt>
                <c:pt idx="1871">
                  <c:v>0.60360000000000003</c:v>
                </c:pt>
                <c:pt idx="1872">
                  <c:v>0.60360000000000003</c:v>
                </c:pt>
                <c:pt idx="1873">
                  <c:v>0.60360000000000003</c:v>
                </c:pt>
                <c:pt idx="1874">
                  <c:v>0.60360000000000003</c:v>
                </c:pt>
                <c:pt idx="1875">
                  <c:v>0.60360000000000003</c:v>
                </c:pt>
                <c:pt idx="1876">
                  <c:v>0.60360000000000003</c:v>
                </c:pt>
                <c:pt idx="1877">
                  <c:v>0.60360000000000003</c:v>
                </c:pt>
                <c:pt idx="1878">
                  <c:v>0.60360000000000003</c:v>
                </c:pt>
                <c:pt idx="1879">
                  <c:v>0.60360000000000003</c:v>
                </c:pt>
                <c:pt idx="1880">
                  <c:v>0.60360000000000003</c:v>
                </c:pt>
                <c:pt idx="1881">
                  <c:v>0.60360000000000003</c:v>
                </c:pt>
                <c:pt idx="1882">
                  <c:v>0.60360000000000003</c:v>
                </c:pt>
                <c:pt idx="1883">
                  <c:v>0.60360000000000003</c:v>
                </c:pt>
                <c:pt idx="1884">
                  <c:v>0.60360000000000003</c:v>
                </c:pt>
                <c:pt idx="1885">
                  <c:v>0.60360000000000003</c:v>
                </c:pt>
                <c:pt idx="1886">
                  <c:v>0.60360000000000003</c:v>
                </c:pt>
                <c:pt idx="1887">
                  <c:v>0.60360000000000003</c:v>
                </c:pt>
                <c:pt idx="1888">
                  <c:v>0.60360000000000003</c:v>
                </c:pt>
                <c:pt idx="1889">
                  <c:v>0.60360000000000003</c:v>
                </c:pt>
                <c:pt idx="1890">
                  <c:v>0.60360000000000003</c:v>
                </c:pt>
                <c:pt idx="1891">
                  <c:v>0.60360000000000003</c:v>
                </c:pt>
                <c:pt idx="1892">
                  <c:v>0.60360000000000003</c:v>
                </c:pt>
                <c:pt idx="1893">
                  <c:v>0.60360000000000003</c:v>
                </c:pt>
                <c:pt idx="1894">
                  <c:v>0.60360000000000003</c:v>
                </c:pt>
                <c:pt idx="1895">
                  <c:v>0.60360000000000003</c:v>
                </c:pt>
                <c:pt idx="1896">
                  <c:v>0.60360000000000003</c:v>
                </c:pt>
                <c:pt idx="1897">
                  <c:v>0.60360000000000003</c:v>
                </c:pt>
                <c:pt idx="1898">
                  <c:v>0.60360000000000003</c:v>
                </c:pt>
                <c:pt idx="1899">
                  <c:v>0.60360000000000003</c:v>
                </c:pt>
                <c:pt idx="1900">
                  <c:v>0.60360000000000003</c:v>
                </c:pt>
                <c:pt idx="1901">
                  <c:v>0.60360000000000003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5E-4FC6-9E50-48190B84D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5820160"/>
        <c:axId val="545822560"/>
      </c:lineChart>
      <c:catAx>
        <c:axId val="5458201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22560"/>
        <c:crosses val="autoZero"/>
        <c:auto val="1"/>
        <c:lblAlgn val="ctr"/>
        <c:lblOffset val="100"/>
        <c:noMultiLvlLbl val="0"/>
      </c:catAx>
      <c:valAx>
        <c:axId val="54582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2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052E7-D707-43DF-BE27-7268A770739E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2A62C-B2F9-4782-B827-119A8A8714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4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weight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Angular rate controller</a:t>
            </a:r>
          </a:p>
          <a:p>
            <a:endParaRPr lang="en-GB" dirty="0"/>
          </a:p>
          <a:p>
            <a:r>
              <a:rPr lang="en-GB" dirty="0"/>
              <a:t>Reliable and robust control with minimal work and tuning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9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controller we used </a:t>
            </a:r>
          </a:p>
          <a:p>
            <a:r>
              <a:rPr lang="en-US" dirty="0"/>
              <a:t>ISE and ITAE loss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8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system diverges it is unrecoverable</a:t>
            </a:r>
            <a:endParaRPr lang="en-GB" dirty="0"/>
          </a:p>
          <a:p>
            <a:endParaRPr lang="en-GB" dirty="0"/>
          </a:p>
          <a:p>
            <a:r>
              <a:rPr lang="en-GB" dirty="0"/>
              <a:t>Updates in gains are conservative</a:t>
            </a:r>
          </a:p>
          <a:p>
            <a:endParaRPr lang="en-GB" dirty="0"/>
          </a:p>
          <a:p>
            <a:r>
              <a:rPr lang="en-GB" dirty="0"/>
              <a:t>Once the gains are found they are ‘locked in’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0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Gains are automatically updated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1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Smooth operation</a:t>
            </a:r>
          </a:p>
          <a:p>
            <a:endParaRPr lang="en-GB" dirty="0"/>
          </a:p>
          <a:p>
            <a:r>
              <a:rPr lang="en-GB" dirty="0"/>
              <a:t>No overshoot</a:t>
            </a:r>
          </a:p>
          <a:p>
            <a:endParaRPr lang="en-GB" dirty="0"/>
          </a:p>
          <a:p>
            <a:r>
              <a:rPr lang="en-GB" dirty="0"/>
              <a:t>Critically damped</a:t>
            </a:r>
          </a:p>
          <a:p>
            <a:endParaRPr lang="en-GB" dirty="0"/>
          </a:p>
          <a:p>
            <a:r>
              <a:rPr lang="en-GB" dirty="0"/>
              <a:t>Minor instability in yaw</a:t>
            </a:r>
          </a:p>
          <a:p>
            <a:endParaRPr lang="en-GB" dirty="0"/>
          </a:p>
          <a:p>
            <a:r>
              <a:rPr lang="en-GB" dirty="0"/>
              <a:t>Initial tuning from simulation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14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tuning in Yaw</a:t>
            </a:r>
          </a:p>
          <a:p>
            <a:endParaRPr lang="en-GB" dirty="0"/>
          </a:p>
          <a:p>
            <a:r>
              <a:rPr lang="en-GB" dirty="0"/>
              <a:t>Slight over tuning in </a:t>
            </a:r>
            <a:r>
              <a:rPr lang="en-GB" dirty="0" err="1"/>
              <a:t>Kp_x</a:t>
            </a:r>
            <a:r>
              <a:rPr lang="en-GB" dirty="0"/>
              <a:t> likely due to separation of lateral gains </a:t>
            </a:r>
          </a:p>
          <a:p>
            <a:endParaRPr lang="en-GB" dirty="0"/>
          </a:p>
          <a:p>
            <a:r>
              <a:rPr lang="en-GB" dirty="0"/>
              <a:t>Could be improved by using and proportional gains in x and y axes </a:t>
            </a:r>
          </a:p>
          <a:p>
            <a:endParaRPr lang="en-GB" dirty="0"/>
          </a:p>
          <a:p>
            <a:r>
              <a:rPr lang="en-GB" dirty="0"/>
              <a:t>Reaches the target point in less than 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2A62C-B2F9-4782-B827-119A8A8714E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1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2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17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73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4544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65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242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14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7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42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75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57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6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468E2-8AD1-4BAE-A63E-2D80640E8B8C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638719-B078-454C-B134-CB960CAAAF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6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dupilot.org/dev/docs/apmcopter-programming-attitude-control-2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CB36-0537-9619-47D6-AB51D3627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816429"/>
            <a:ext cx="9786257" cy="2701699"/>
          </a:xfrm>
        </p:spPr>
        <p:txBody>
          <a:bodyPr/>
          <a:lstStyle/>
          <a:p>
            <a:r>
              <a:rPr lang="en-GB" dirty="0"/>
              <a:t>Group 13: AMR Coursework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A58A0-C506-4545-E53D-AC7D86C07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2526" y="3518128"/>
            <a:ext cx="3215404" cy="463294"/>
          </a:xfrm>
        </p:spPr>
        <p:txBody>
          <a:bodyPr/>
          <a:lstStyle/>
          <a:p>
            <a:r>
              <a:rPr lang="en-GB" dirty="0"/>
              <a:t>Feedback Control - 10535496</a:t>
            </a:r>
          </a:p>
        </p:txBody>
      </p:sp>
    </p:spTree>
    <p:extLst>
      <p:ext uri="{BB962C8B-B14F-4D97-AF65-F5344CB8AC3E}">
        <p14:creationId xmlns:p14="http://schemas.microsoft.com/office/powerpoint/2010/main" val="269748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2F8A-893A-0CBA-E170-38AE5E35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D6EC-FD40-A69E-2C94-783E6A6A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training data</a:t>
            </a:r>
          </a:p>
          <a:p>
            <a:endParaRPr lang="en-US" dirty="0"/>
          </a:p>
          <a:p>
            <a:r>
              <a:rPr lang="en-US" dirty="0"/>
              <a:t> Movement in one axis can cause over tuning in other axes</a:t>
            </a:r>
          </a:p>
          <a:p>
            <a:endParaRPr lang="en-US" dirty="0"/>
          </a:p>
          <a:p>
            <a:r>
              <a:rPr lang="en-US" dirty="0"/>
              <a:t>Does not guarantee good 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15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A847-5542-005F-21AE-681F2570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2B58-AEBE-8F97-87A7-A48DDF5F3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use case</a:t>
            </a:r>
          </a:p>
          <a:p>
            <a:endParaRPr lang="en-US" dirty="0"/>
          </a:p>
          <a:p>
            <a:r>
              <a:rPr lang="en-US" dirty="0"/>
              <a:t>Care needed in tuning</a:t>
            </a:r>
          </a:p>
          <a:p>
            <a:endParaRPr lang="en-US" dirty="0"/>
          </a:p>
          <a:p>
            <a:r>
              <a:rPr lang="en-US" dirty="0"/>
              <a:t>Gain freeze once tuned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01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B1F8-CD7E-8868-E5CD-4134C170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CCB9-F82A-D204-0671-733122603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[1]https://ardupilot.org/dev/docs/apmcopter-programming-attitude-control-2.html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[2]https://www.scientificbulletin.upb.ro/rev_docs_arhiva/full0e5_577239.pdf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14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864F-81DA-4AAC-9840-23D4B772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Autotuning PID: What is a PID</a:t>
            </a:r>
          </a:p>
        </p:txBody>
      </p:sp>
      <p:pic>
        <p:nvPicPr>
          <p:cNvPr id="9" name="Content Placeholder 8" descr="A diagram of a machine&#10;&#10;AI-generated content may be incorrect.">
            <a:extLst>
              <a:ext uri="{FF2B5EF4-FFF2-40B4-BE49-F238E27FC236}">
                <a16:creationId xmlns:a16="http://schemas.microsoft.com/office/drawing/2014/main" id="{F6BD9BE4-43A0-F06C-159D-864E3805D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3" y="1690688"/>
            <a:ext cx="5279144" cy="33029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329CD3-1F06-1F94-5BDA-A0E42C682BFA}"/>
              </a:ext>
            </a:extLst>
          </p:cNvPr>
          <p:cNvSpPr txBox="1"/>
          <p:nvPr/>
        </p:nvSpPr>
        <p:spPr>
          <a:xfrm>
            <a:off x="7898684" y="4993682"/>
            <a:ext cx="275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Credit: </a:t>
            </a:r>
            <a:r>
              <a:rPr lang="en-GB" dirty="0" err="1"/>
              <a:t>Ardupilot</a:t>
            </a:r>
            <a:r>
              <a:rPr lang="en-GB" dirty="0"/>
              <a:t>, 2024[1]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7DCE9-6056-7E70-300A-E2C0CA53A3EE}"/>
              </a:ext>
            </a:extLst>
          </p:cNvPr>
          <p:cNvSpPr txBox="1"/>
          <p:nvPr/>
        </p:nvSpPr>
        <p:spPr>
          <a:xfrm>
            <a:off x="826625" y="1377387"/>
            <a:ext cx="5886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Simple – Only 3 control terms</a:t>
            </a:r>
          </a:p>
          <a:p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Proportional </a:t>
            </a:r>
          </a:p>
          <a:p>
            <a:pPr marL="800100" lvl="1" indent="-342900">
              <a:buAutoNum type="arabicPeriod"/>
            </a:pPr>
            <a:r>
              <a:rPr lang="en-US" dirty="0"/>
              <a:t>Derivative</a:t>
            </a:r>
          </a:p>
          <a:p>
            <a:pPr marL="800100" lvl="1" indent="-342900">
              <a:buAutoNum type="arabicPeriod"/>
            </a:pPr>
            <a:r>
              <a:rPr lang="en-US" dirty="0"/>
              <a:t>Integral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Must be tuned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Highly adaptable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0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4A0D-8979-8C09-C5FE-187C004A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 PD 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D762-F68A-5B11-9FA6-8FDD71E3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Integral windup </a:t>
            </a:r>
          </a:p>
          <a:p>
            <a:endParaRPr lang="en-GB" sz="2800" dirty="0"/>
          </a:p>
          <a:p>
            <a:r>
              <a:rPr lang="en-GB" sz="2800" dirty="0"/>
              <a:t>Simplified control loop </a:t>
            </a:r>
          </a:p>
          <a:p>
            <a:endParaRPr lang="en-GB" sz="2800" dirty="0"/>
          </a:p>
          <a:p>
            <a:r>
              <a:rPr lang="en-GB" sz="2800" dirty="0"/>
              <a:t>No source of steady state error</a:t>
            </a:r>
          </a:p>
        </p:txBody>
      </p:sp>
    </p:spTree>
    <p:extLst>
      <p:ext uri="{BB962C8B-B14F-4D97-AF65-F5344CB8AC3E}">
        <p14:creationId xmlns:p14="http://schemas.microsoft.com/office/powerpoint/2010/main" val="317009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6B95-D1FB-3B42-024F-763CE244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Autotuning PD: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8C66-6989-8486-48DE-4162343A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sz="2400" dirty="0"/>
              <a:t>Modify gains to improve system performance </a:t>
            </a:r>
          </a:p>
          <a:p>
            <a:r>
              <a:rPr lang="en-GB" sz="2400" dirty="0"/>
              <a:t>ISE</a:t>
            </a:r>
          </a:p>
          <a:p>
            <a:pPr marL="0" indent="0">
              <a:buNone/>
            </a:pPr>
            <a:r>
              <a:rPr lang="en-GB" sz="2400" dirty="0"/>
              <a:t>Punishes large transient errors used to tune Proportional gains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ITAE</a:t>
            </a:r>
          </a:p>
          <a:p>
            <a:pPr marL="0" indent="0">
              <a:buNone/>
            </a:pPr>
            <a:r>
              <a:rPr lang="en-GB" sz="2400" dirty="0"/>
              <a:t>Larger losses for consistent errors and oscillation, used to tune Derivative gains[2]</a:t>
            </a:r>
          </a:p>
        </p:txBody>
      </p:sp>
      <p:pic>
        <p:nvPicPr>
          <p:cNvPr id="5" name="Picture 4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3BE5BD43-3CDB-DD19-AA3D-6BAF21A3A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26" y="5240010"/>
            <a:ext cx="2362945" cy="1008390"/>
          </a:xfrm>
          <a:prstGeom prst="rect">
            <a:avLst/>
          </a:prstGeom>
        </p:spPr>
      </p:pic>
      <p:pic>
        <p:nvPicPr>
          <p:cNvPr id="7" name="Picture 6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BD9056D7-B857-414A-8AB8-416701AAB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34" y="3203247"/>
            <a:ext cx="1890730" cy="10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7E35-6228-13F2-18C9-244EEDD8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gains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1962-B30C-3248-6204-0B15277E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8141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Small gain updates ~2%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Updates gains based on extended history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Gains are changed by a fixed factor in either direction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8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8BE8-85D3-7A1A-3F72-FA9DFA7A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well does it work?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E26C-BC6E-BEFD-B798-0067BE10D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7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A6E6-E9EE-CF40-C094-0D251A3F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it work? Simulation.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9EF3EC-26C6-DA68-4163-C46BF3EBFE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35208"/>
              </p:ext>
            </p:extLst>
          </p:nvPr>
        </p:nvGraphicFramePr>
        <p:xfrm>
          <a:off x="6217749" y="1930401"/>
          <a:ext cx="5137016" cy="3558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753B34A-72EE-5655-7837-FE58BA142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534835"/>
              </p:ext>
            </p:extLst>
          </p:nvPr>
        </p:nvGraphicFramePr>
        <p:xfrm>
          <a:off x="555585" y="1828800"/>
          <a:ext cx="5540415" cy="3659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787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8824-B22C-7834-FC25-D58EB868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it actually work? </a:t>
            </a:r>
          </a:p>
        </p:txBody>
      </p:sp>
      <p:pic>
        <p:nvPicPr>
          <p:cNvPr id="4" name="Drone test 1">
            <a:hlinkClick r:id="" action="ppaction://media"/>
            <a:extLst>
              <a:ext uri="{FF2B5EF4-FFF2-40B4-BE49-F238E27FC236}">
                <a16:creationId xmlns:a16="http://schemas.microsoft.com/office/drawing/2014/main" id="{3E60BC9F-E469-CA92-9E9A-E55BDECB4D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761" y="1270000"/>
            <a:ext cx="8512477" cy="48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3EF-ACA5-4B87-E9E2-681E1F59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0641" cy="724581"/>
          </a:xfrm>
        </p:spPr>
        <p:txBody>
          <a:bodyPr/>
          <a:lstStyle/>
          <a:p>
            <a:r>
              <a:rPr lang="en-GB" dirty="0"/>
              <a:t>Does it actually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8FC2-403B-FB79-9E0E-879FC34E6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 of data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50BF729C-30BE-5B66-4486-542C67E4E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5" y="1446409"/>
            <a:ext cx="5261065" cy="3136967"/>
          </a:xfrm>
          <a:prstGeom prst="rect">
            <a:avLst/>
          </a:prstGeom>
        </p:spPr>
      </p:pic>
      <p:pic>
        <p:nvPicPr>
          <p:cNvPr id="7" name="Picture 6" descr="A graph with orange line&#10;&#10;AI-generated content may be incorrect.">
            <a:extLst>
              <a:ext uri="{FF2B5EF4-FFF2-40B4-BE49-F238E27FC236}">
                <a16:creationId xmlns:a16="http://schemas.microsoft.com/office/drawing/2014/main" id="{0D8E9C73-A067-EB41-D292-28FBA9DDC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5" y="4527262"/>
            <a:ext cx="5261064" cy="2073587"/>
          </a:xfrm>
          <a:prstGeom prst="rect">
            <a:avLst/>
          </a:prstGeom>
        </p:spPr>
      </p:pic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04E00B6E-6591-93EF-BAED-E59AA7E8E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77" y="1390294"/>
            <a:ext cx="5261068" cy="3136968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015AD51B-9DEB-8FF1-5C24-3BC15CA22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00" y="4493073"/>
            <a:ext cx="5434545" cy="21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78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336</Words>
  <Application>Microsoft Office PowerPoint</Application>
  <PresentationFormat>Widescreen</PresentationFormat>
  <Paragraphs>94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Trebuchet MS</vt:lpstr>
      <vt:lpstr>Wingdings 3</vt:lpstr>
      <vt:lpstr>Facet</vt:lpstr>
      <vt:lpstr>Group 13: AMR Coursework 3</vt:lpstr>
      <vt:lpstr>Autotuning PID: What is a PID</vt:lpstr>
      <vt:lpstr>Why a PD Controller?</vt:lpstr>
      <vt:lpstr>Autotuning PD: how does it work?</vt:lpstr>
      <vt:lpstr>Updating gains</vt:lpstr>
      <vt:lpstr>How well does it work? Simulation</vt:lpstr>
      <vt:lpstr>Does it work? Simulation.</vt:lpstr>
      <vt:lpstr>Does it actually work? </vt:lpstr>
      <vt:lpstr>Does it actually work? </vt:lpstr>
      <vt:lpstr>Limitations</vt:lpstr>
      <vt:lpstr>Conclusions &amp; 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Rollo Tully</dc:creator>
  <cp:lastModifiedBy>Rollo Tully</cp:lastModifiedBy>
  <cp:revision>3</cp:revision>
  <dcterms:created xsi:type="dcterms:W3CDTF">2025-05-03T17:43:48Z</dcterms:created>
  <dcterms:modified xsi:type="dcterms:W3CDTF">2025-05-07T17:15:21Z</dcterms:modified>
</cp:coreProperties>
</file>